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4" r:id="rId19"/>
    <p:sldId id="304" r:id="rId20"/>
    <p:sldId id="305" r:id="rId21"/>
    <p:sldId id="299" r:id="rId22"/>
    <p:sldId id="300" r:id="rId23"/>
    <p:sldId id="30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66AF9-0128-49F7-AE0A-53FDAFF84D23}" type="datetimeFigureOut">
              <a:rPr lang="fr-FR" smtClean="0"/>
              <a:t>02/04/2022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B2DA7-206C-4E73-92E7-F88F6AA3810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B2DA7-206C-4E73-92E7-F88F6AA38109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61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B2DA7-206C-4E73-92E7-F88F6AA38109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16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7BC4-04D2-4597-BD6A-CE3BF25FDFEC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74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172A-19F9-4EBE-9918-F88C9F6FFE14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37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F04-6926-46BC-B860-410E590A056F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46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084-2030-495D-BE0D-4B0120BB36FC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3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256-DD24-4C61-86DD-F433BBC502E2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05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533-0089-4261-AB9C-58B80F9D1D03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93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BFAF-19C7-4268-9289-0DD442E83B70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668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125-AC15-4AA0-961B-92C3607F9E7A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92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6431-6B8F-4C1A-8C53-754D1CCCB741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8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966-43B8-4F26-9924-468B145627E8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49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33B5-0928-4803-8BA1-C6EEEAAC8017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54C97-CDEC-4853-BB79-AA29F3CFBC6A}" type="datetime1">
              <a:rPr lang="fr-FR" smtClean="0"/>
              <a:t>02/04/2022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68AF-22C7-4AB7-A407-03BEC51B5F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60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2736"/>
            <a:ext cx="10515600" cy="12074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Attente des enfants avant la distribution des fournitures scolaires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21" y="1503609"/>
            <a:ext cx="7726379" cy="5137221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2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5"/>
    </mc:Choice>
    <mc:Fallback xmlns="">
      <p:transition spd="slow" advTm="78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005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Après la distribution</a:t>
            </a:r>
            <a:endParaRPr lang="fr-F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14" y="1428750"/>
            <a:ext cx="8165590" cy="5429249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1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8"/>
    </mc:Choice>
    <mc:Fallback xmlns="">
      <p:transition spd="slow" advTm="1021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51" y="491490"/>
            <a:ext cx="9368941" cy="6229349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1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9"/>
    </mc:Choice>
    <mc:Fallback xmlns="">
      <p:transition spd="slow" advTm="899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338" y="320675"/>
            <a:ext cx="11792643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distribution a été interrompue à cause de 3 cyclones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23" y="1825625"/>
            <a:ext cx="7777753" cy="4351338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6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9"/>
    </mc:Choice>
    <mc:Fallback xmlns="">
      <p:transition spd="slow" advTm="967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0" y="682719"/>
            <a:ext cx="5407429" cy="6128419"/>
          </a:xfrm>
        </p:spPr>
      </p:pic>
      <p:cxnSp>
        <p:nvCxnSpPr>
          <p:cNvPr id="7" name="Connecteur droit avec flèche 6"/>
          <p:cNvCxnSpPr/>
          <p:nvPr/>
        </p:nvCxnSpPr>
        <p:spPr>
          <a:xfrm flipH="1">
            <a:off x="5497830" y="3078597"/>
            <a:ext cx="834390" cy="360795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431395" y="172258"/>
            <a:ext cx="43934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Madagascar est un pays un peu plus grand que la France. La « grande ile »fait 1580km de long et 580km de large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183380" y="2743198"/>
            <a:ext cx="22860" cy="10401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183380" y="3783328"/>
            <a:ext cx="0" cy="80010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668780" y="3078597"/>
            <a:ext cx="2334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Cyclone:</a:t>
            </a:r>
          </a:p>
          <a:p>
            <a:pPr algn="ctr"/>
            <a:r>
              <a:rPr lang="fr-FR" sz="4000" dirty="0" smtClean="0"/>
              <a:t>500km</a:t>
            </a:r>
            <a:endParaRPr lang="fr-FR" sz="40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332220" y="2526030"/>
            <a:ext cx="137160" cy="55256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610093" y="615204"/>
            <a:ext cx="304807" cy="3168124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98756" y="-31808"/>
            <a:ext cx="504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Village du Père Pascal</a:t>
            </a:r>
            <a:endParaRPr lang="fr-FR" sz="4000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411480" y="615204"/>
            <a:ext cx="4198613" cy="26584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1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5"/>
    </mc:Choice>
    <mc:Fallback xmlns="">
      <p:transition spd="slow" advTm="127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0" y="602142"/>
            <a:ext cx="8309063" cy="6255858"/>
          </a:xfrm>
        </p:spPr>
      </p:pic>
      <p:cxnSp>
        <p:nvCxnSpPr>
          <p:cNvPr id="6" name="Connecteur droit avec flèche 5"/>
          <p:cNvCxnSpPr/>
          <p:nvPr/>
        </p:nvCxnSpPr>
        <p:spPr>
          <a:xfrm flipH="1">
            <a:off x="5680710" y="4004887"/>
            <a:ext cx="3817620" cy="46424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578340" y="2270821"/>
            <a:ext cx="2130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Direction des cyclones</a:t>
            </a:r>
            <a:endParaRPr lang="fr-FR" sz="3200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566410" y="2155099"/>
            <a:ext cx="4294563" cy="16853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498329" y="216107"/>
            <a:ext cx="2471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Diocèse du Père Pascal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9860973" y="2155099"/>
            <a:ext cx="174567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9498330" y="3990742"/>
            <a:ext cx="1668780" cy="1414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14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5360670" y="4469130"/>
            <a:ext cx="2057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42" y="4469130"/>
            <a:ext cx="237765" cy="609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85" y="4530095"/>
            <a:ext cx="237765" cy="6096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528" y="4591060"/>
            <a:ext cx="237765" cy="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1"/>
    </mc:Choice>
    <mc:Fallback xmlns="">
      <p:transition spd="slow" advTm="1446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164" y="135083"/>
            <a:ext cx="11648209" cy="1555606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vents ont atteint par endroit 230Km/h et provoqués d’importants dégâts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1" y="1825624"/>
            <a:ext cx="6751748" cy="4700905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15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4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118" y="74179"/>
            <a:ext cx="11613573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le passage des cyclones, poursuite de la distribution des fournitures scolaires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4" y="1846407"/>
            <a:ext cx="6586200" cy="4939650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1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6"/>
    </mc:Choice>
    <mc:Fallback xmlns="">
      <p:transition spd="slow" advTm="839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44" y="356970"/>
            <a:ext cx="4636456" cy="6181942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3845" y="1776846"/>
            <a:ext cx="3512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 enseignant procède à la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483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5"/>
    </mc:Choice>
    <mc:Fallback xmlns="">
      <p:transition spd="slow" advTm="638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90" y="161635"/>
            <a:ext cx="5022273" cy="6696365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65018" y="1652156"/>
            <a:ext cx="3373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Suite de la </a:t>
            </a:r>
            <a:r>
              <a:rPr lang="fr-FR" sz="4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0236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"/>
    </mc:Choice>
    <mc:Fallback xmlns="">
      <p:transition spd="slow" advTm="857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91" y="0"/>
            <a:ext cx="11953009" cy="834845"/>
          </a:xfrm>
        </p:spPr>
        <p:txBody>
          <a:bodyPr>
            <a:noAutofit/>
          </a:bodyPr>
          <a:lstStyle/>
          <a:p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dans l’école St Benoît 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d’Antsira</a:t>
            </a:r>
            <a:endParaRPr lang="fr-F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45" y="834843"/>
            <a:ext cx="4414973" cy="588663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4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0"/>
    </mc:Choice>
    <mc:Fallback xmlns="">
      <p:transition spd="slow" advTm="103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980420" cy="1460498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Père Pascal procède à la distribution des sachets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99" y="1597024"/>
            <a:ext cx="7912508" cy="5260976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4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1"/>
    </mc:Choice>
    <mc:Fallback xmlns="">
      <p:transition spd="slow" advTm="869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7" y="130751"/>
            <a:ext cx="4960307" cy="661374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38200" y="2313998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Remarquez la vétusté des classes</a:t>
            </a:r>
          </a:p>
        </p:txBody>
      </p:sp>
    </p:spTree>
    <p:extLst>
      <p:ext uri="{BB962C8B-B14F-4D97-AF65-F5344CB8AC3E}">
        <p14:creationId xmlns:p14="http://schemas.microsoft.com/office/powerpoint/2010/main" val="5940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8"/>
    </mc:Choice>
    <mc:Fallback xmlns="">
      <p:transition spd="slow" advTm="1036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51510"/>
            <a:ext cx="10515600" cy="6080759"/>
          </a:xfrm>
        </p:spPr>
        <p:txBody>
          <a:bodyPr/>
          <a:lstStyle/>
          <a:p>
            <a:r>
              <a:rPr lang="fr-FR" dirty="0" smtClean="0"/>
              <a:t>Madagascar où vivent 22 millions d’habitants et le 5</a:t>
            </a:r>
            <a:r>
              <a:rPr lang="fr-FR" baseline="30000" dirty="0" smtClean="0"/>
              <a:t>ème</a:t>
            </a:r>
            <a:r>
              <a:rPr lang="fr-FR" dirty="0" smtClean="0"/>
              <a:t> pays le plus pauvre du monde.</a:t>
            </a:r>
          </a:p>
          <a:p>
            <a:r>
              <a:rPr lang="fr-FR" dirty="0" smtClean="0"/>
              <a:t>75% des habitants vivent en dessous du seuil de pauvreté.</a:t>
            </a:r>
          </a:p>
          <a:p>
            <a:r>
              <a:rPr lang="fr-FR" dirty="0" smtClean="0"/>
              <a:t>Les écoles primaires sont sous équipées, les locaux sont vétustes</a:t>
            </a:r>
          </a:p>
          <a:p>
            <a:r>
              <a:rPr lang="fr-FR" dirty="0" smtClean="0"/>
              <a:t>Très peu enfants ont accès à des études supérieures.</a:t>
            </a:r>
          </a:p>
          <a:p>
            <a:endParaRPr lang="fr-FR" dirty="0"/>
          </a:p>
          <a:p>
            <a:r>
              <a:rPr lang="fr-FR" dirty="0" smtClean="0"/>
              <a:t>Les récoltes sont souvent détruites par les cyclones.</a:t>
            </a:r>
          </a:p>
          <a:p>
            <a:r>
              <a:rPr lang="fr-FR" dirty="0" smtClean="0"/>
              <a:t>Une partie du pays subit des sècheresses importantes qui impactent l’agriculture.</a:t>
            </a:r>
          </a:p>
          <a:p>
            <a:r>
              <a:rPr lang="fr-FR" dirty="0" smtClean="0"/>
              <a:t>Mais le pays a des atouts: il possède un sous-sol riche en minerais et pierres précieuses.</a:t>
            </a:r>
          </a:p>
          <a:p>
            <a:r>
              <a:rPr lang="fr-FR" dirty="0" smtClean="0"/>
              <a:t>Malheureusement la corruption ralentit le développement du pays.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117080" cy="365125"/>
          </a:xfrm>
        </p:spPr>
        <p:txBody>
          <a:bodyPr/>
          <a:lstStyle/>
          <a:p>
            <a:r>
              <a:rPr lang="fr-FR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fr-FR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72"/>
    </mc:Choice>
    <mc:Fallback xmlns="">
      <p:transition spd="slow" advTm="3117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81829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bevelB w="38100" h="38100"/>
              <a:contourClr>
                <a:srgbClr val="FF0000"/>
              </a:contourClr>
            </a:sp3d>
          </a:bodyPr>
          <a:lstStyle/>
          <a:p>
            <a:pPr algn="ctr"/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Le Père Pascal et l’Association Paroissiale St Martin de Caderousse remercient tous les donateurs qui ont permis pour </a:t>
            </a:r>
            <a:r>
              <a:rPr lang="fr-FR" sz="4400" dirty="0">
                <a:solidFill>
                  <a:schemeClr val="accent6">
                    <a:lumMod val="75000"/>
                  </a:schemeClr>
                </a:solidFill>
              </a:rPr>
              <a:t>la scolarité 2022 </a:t>
            </a: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 l’équipement en </a:t>
            </a:r>
            <a:r>
              <a:rPr lang="fr-FR" sz="4400" dirty="0">
                <a:solidFill>
                  <a:schemeClr val="accent6">
                    <a:lumMod val="75000"/>
                  </a:schemeClr>
                </a:solidFill>
              </a:rPr>
              <a:t>fournitures scolaires </a:t>
            </a: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d’environ 400 élèves des écoles des paroisses desservies par le Père Pascal.</a:t>
            </a:r>
          </a:p>
          <a:p>
            <a:pPr algn="ctr"/>
            <a:endParaRPr lang="fr-FR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  Pour permettre de poursuivre cette aide, vos </a:t>
            </a:r>
            <a:r>
              <a:rPr lang="fr-FR" sz="4400" dirty="0">
                <a:solidFill>
                  <a:schemeClr val="accent6">
                    <a:lumMod val="75000"/>
                  </a:schemeClr>
                </a:solidFill>
              </a:rPr>
              <a:t>dons </a:t>
            </a: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de carême, iront soutenir ces enfants dans leur scolarité. </a:t>
            </a:r>
            <a:endParaRPr lang="fr-F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3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6"/>
    </mc:Choice>
    <mc:Fallback xmlns="">
      <p:transition spd="slow" advTm="1937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4400" dirty="0" smtClean="0"/>
          </a:p>
          <a:p>
            <a:pPr marL="0" indent="0" algn="ctr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FR" sz="8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</a:t>
            </a:r>
            <a:endParaRPr lang="fr-FR" sz="8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21182" y="6356350"/>
            <a:ext cx="7200900" cy="365125"/>
          </a:xfrm>
        </p:spPr>
        <p:txBody>
          <a:bodyPr/>
          <a:lstStyle/>
          <a:p>
            <a:r>
              <a:rPr lang="fr-FR" dirty="0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590028" y="6356350"/>
            <a:ext cx="763771" cy="365125"/>
          </a:xfrm>
        </p:spPr>
        <p:txBody>
          <a:bodyPr/>
          <a:lstStyle/>
          <a:p>
            <a:fld id="{4DCC68AF-22C7-4AB7-A407-03BEC51B5F2D}" type="slidenum">
              <a:rPr lang="fr-FR" smtClean="0"/>
              <a:t>23</a:t>
            </a:fld>
            <a:r>
              <a:rPr lang="fr-FR" dirty="0" smtClean="0"/>
              <a:t> /48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2"/>
    </mc:Choice>
    <mc:Fallback xmlns="">
      <p:transition spd="slow" advTm="12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1064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Père Pascal avec des enfants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75" y="1511114"/>
            <a:ext cx="7783855" cy="5175436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7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3"/>
    </mc:Choice>
    <mc:Fallback xmlns="">
      <p:transition spd="slow" advTm="712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76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remarque certains élèves viennent à l’école pied-nus!!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57" y="1663108"/>
            <a:ext cx="7520873" cy="5000581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7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1"/>
    </mc:Choice>
    <mc:Fallback xmlns="">
      <p:transition spd="slow" advTm="77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 de la distribution des fournitures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03" y="1419918"/>
            <a:ext cx="7972587" cy="5300922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2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3"/>
    </mc:Choice>
    <mc:Fallback xmlns="">
      <p:transition spd="slow" advTm="643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enseignants et les parents d’élèves participent aussi à la distribution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22" y="1825624"/>
            <a:ext cx="7396784" cy="4918075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09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9"/>
    </mc:Choice>
    <mc:Fallback xmlns="">
      <p:transition spd="slow" advTm="99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05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Enseignants et parents d’élèves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4" y="1480714"/>
            <a:ext cx="7863956" cy="5228695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8"/>
    </mc:Choice>
    <mc:Fallback xmlns="">
      <p:transition spd="slow" advTm="73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Attente disciplinée des enfants </a:t>
            </a:r>
            <a:endParaRPr lang="fr-F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650442"/>
            <a:ext cx="7832166" cy="5207557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0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030" y="365125"/>
            <a:ext cx="1195197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enfants avec leurs sachets de fournitures scolaires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64" y="1837054"/>
            <a:ext cx="7345212" cy="4883785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paroissiale St Martin Caderousse durée du diaporama: 9’ 12’’                   page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68AF-22C7-4AB7-A407-03BEC51B5F2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9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9"/>
    </mc:Choice>
    <mc:Fallback xmlns="">
      <p:transition spd="slow" advTm="661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659</Words>
  <Application>Microsoft Office PowerPoint</Application>
  <PresentationFormat>Grand écran</PresentationFormat>
  <Paragraphs>86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Thème Office</vt:lpstr>
      <vt:lpstr>Attente des enfants avant la distribution des fournitures scolaires.</vt:lpstr>
      <vt:lpstr>Le Père Pascal procède à la distribution des sachets</vt:lpstr>
      <vt:lpstr>Le Père Pascal avec des enfants</vt:lpstr>
      <vt:lpstr>On remarque certains élèves viennent à l’école pied-nus!!</vt:lpstr>
      <vt:lpstr>Suite de la distribution des fournitures</vt:lpstr>
      <vt:lpstr>Les enseignants et les parents d’élèves participent aussi à la distribution</vt:lpstr>
      <vt:lpstr>Enseignants et parents d’élèves</vt:lpstr>
      <vt:lpstr>Attente disciplinée des enfants </vt:lpstr>
      <vt:lpstr>Les enfants avec leurs sachets de fournitures scolaires</vt:lpstr>
      <vt:lpstr>Après la distribution</vt:lpstr>
      <vt:lpstr>Présentation PowerPoint</vt:lpstr>
      <vt:lpstr>La distribution a été interrompue à cause de 3 cyclones</vt:lpstr>
      <vt:lpstr>Présentation PowerPoint</vt:lpstr>
      <vt:lpstr>Présentation PowerPoint</vt:lpstr>
      <vt:lpstr>Les vents ont atteint par endroit 230Km/h et provoqués d’importants dégâts</vt:lpstr>
      <vt:lpstr>Après le passage des cyclones, poursuite de la distribution des fournitures scolaires</vt:lpstr>
      <vt:lpstr>Présentation PowerPoint</vt:lpstr>
      <vt:lpstr>Présentation PowerPoint</vt:lpstr>
      <vt:lpstr>Distribution dans l’école St Benoît d’Antsira</vt:lpstr>
      <vt:lpstr>Présentation PowerPoint</vt:lpstr>
      <vt:lpstr>Présentation PowerPoint</vt:lpstr>
      <vt:lpstr>Présentation PowerPoint</vt:lpstr>
      <vt:lpstr>Présentation PowerPoint</vt:lpstr>
    </vt:vector>
  </TitlesOfParts>
  <Company>JR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Collecte de fournitures scolaires pour les enfants de madagascar</dc:title>
  <dc:creator>Compte Microsoft</dc:creator>
  <cp:lastModifiedBy>Compte Microsoft</cp:lastModifiedBy>
  <cp:revision>60</cp:revision>
  <dcterms:created xsi:type="dcterms:W3CDTF">2022-01-18T10:17:07Z</dcterms:created>
  <dcterms:modified xsi:type="dcterms:W3CDTF">2022-04-02T08:32:15Z</dcterms:modified>
</cp:coreProperties>
</file>