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3" r:id="rId3"/>
    <p:sldId id="257" r:id="rId4"/>
    <p:sldId id="258" r:id="rId5"/>
    <p:sldId id="259" r:id="rId6"/>
    <p:sldId id="275" r:id="rId7"/>
    <p:sldId id="298" r:id="rId8"/>
    <p:sldId id="274" r:id="rId9"/>
    <p:sldId id="276" r:id="rId10"/>
    <p:sldId id="277" r:id="rId11"/>
    <p:sldId id="271" r:id="rId12"/>
    <p:sldId id="272" r:id="rId13"/>
    <p:sldId id="273" r:id="rId14"/>
    <p:sldId id="265" r:id="rId15"/>
    <p:sldId id="269" r:id="rId16"/>
    <p:sldId id="267" r:id="rId17"/>
    <p:sldId id="268" r:id="rId18"/>
    <p:sldId id="266" r:id="rId19"/>
    <p:sldId id="260" r:id="rId20"/>
    <p:sldId id="261" r:id="rId21"/>
    <p:sldId id="262" r:id="rId22"/>
    <p:sldId id="263" r:id="rId23"/>
    <p:sldId id="264" r:id="rId24"/>
    <p:sldId id="306" r:id="rId25"/>
    <p:sldId id="301" r:id="rId26"/>
    <p:sldId id="278" r:id="rId27"/>
    <p:sldId id="302"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66AF9-0128-49F7-AE0A-53FDAFF84D23}" type="datetimeFigureOut">
              <a:rPr lang="fr-FR" smtClean="0"/>
              <a:t>02/04/2022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B2DA7-206C-4E73-92E7-F88F6AA38109}" type="slidenum">
              <a:rPr lang="fr-FR" smtClean="0"/>
              <a:t>‹N°›</a:t>
            </a:fld>
            <a:endParaRPr lang="fr-FR" dirty="0"/>
          </a:p>
        </p:txBody>
      </p:sp>
    </p:spTree>
    <p:extLst>
      <p:ext uri="{BB962C8B-B14F-4D97-AF65-F5344CB8AC3E}">
        <p14:creationId xmlns:p14="http://schemas.microsoft.com/office/powerpoint/2010/main" val="1160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1EB2DA7-206C-4E73-92E7-F88F6AA38109}" type="slidenum">
              <a:rPr lang="fr-FR" smtClean="0"/>
              <a:t>2</a:t>
            </a:fld>
            <a:endParaRPr lang="fr-FR" dirty="0"/>
          </a:p>
        </p:txBody>
      </p:sp>
    </p:spTree>
    <p:extLst>
      <p:ext uri="{BB962C8B-B14F-4D97-AF65-F5344CB8AC3E}">
        <p14:creationId xmlns:p14="http://schemas.microsoft.com/office/powerpoint/2010/main" val="152036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1EB2DA7-206C-4E73-92E7-F88F6AA38109}" type="slidenum">
              <a:rPr lang="fr-FR" smtClean="0"/>
              <a:t>27</a:t>
            </a:fld>
            <a:endParaRPr lang="fr-FR" dirty="0"/>
          </a:p>
        </p:txBody>
      </p:sp>
    </p:spTree>
    <p:extLst>
      <p:ext uri="{BB962C8B-B14F-4D97-AF65-F5344CB8AC3E}">
        <p14:creationId xmlns:p14="http://schemas.microsoft.com/office/powerpoint/2010/main" val="294316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627BC4-04D2-4597-BD6A-CE3BF25FDFEC}" type="datetime1">
              <a:rPr lang="fr-FR" smtClean="0"/>
              <a:t>02/04/2022</a:t>
            </a:fld>
            <a:endParaRPr lang="fr-FR" dirty="0"/>
          </a:p>
        </p:txBody>
      </p:sp>
      <p:sp>
        <p:nvSpPr>
          <p:cNvPr id="5" name="Espace réservé du pied de page 4"/>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402774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6172A-19F9-4EBE-9918-F88C9F6FFE14}" type="datetime1">
              <a:rPr lang="fr-FR" smtClean="0"/>
              <a:t>02/04/2022</a:t>
            </a:fld>
            <a:endParaRPr lang="fr-FR" dirty="0"/>
          </a:p>
        </p:txBody>
      </p:sp>
      <p:sp>
        <p:nvSpPr>
          <p:cNvPr id="5" name="Espace réservé du pied de page 4"/>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8553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A2BF04-6926-46BC-B860-410E590A056F}" type="datetime1">
              <a:rPr lang="fr-FR" smtClean="0"/>
              <a:t>02/04/2022</a:t>
            </a:fld>
            <a:endParaRPr lang="fr-FR" dirty="0"/>
          </a:p>
        </p:txBody>
      </p:sp>
      <p:sp>
        <p:nvSpPr>
          <p:cNvPr id="5" name="Espace réservé du pied de page 4"/>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20314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659084-2030-495D-BE0D-4B0120BB36FC}" type="datetime1">
              <a:rPr lang="fr-FR" smtClean="0"/>
              <a:t>02/04/2022</a:t>
            </a:fld>
            <a:endParaRPr lang="fr-FR" dirty="0"/>
          </a:p>
        </p:txBody>
      </p:sp>
      <p:sp>
        <p:nvSpPr>
          <p:cNvPr id="5" name="Espace réservé du pied de page 4"/>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11193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6171256-DD24-4C61-86DD-F433BBC502E2}" type="datetime1">
              <a:rPr lang="fr-FR" smtClean="0"/>
              <a:t>02/04/2022</a:t>
            </a:fld>
            <a:endParaRPr lang="fr-FR" dirty="0"/>
          </a:p>
        </p:txBody>
      </p:sp>
      <p:sp>
        <p:nvSpPr>
          <p:cNvPr id="5" name="Espace réservé du pied de page 4"/>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220205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8D6A533-0089-4261-AB9C-58B80F9D1D03}" type="datetime1">
              <a:rPr lang="fr-FR" smtClean="0"/>
              <a:t>02/04/2022</a:t>
            </a:fld>
            <a:endParaRPr lang="fr-FR" dirty="0"/>
          </a:p>
        </p:txBody>
      </p:sp>
      <p:sp>
        <p:nvSpPr>
          <p:cNvPr id="6" name="Espace réservé du pied de page 5"/>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7" name="Espace réservé du numéro de diapositive 6"/>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40093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36BFAF-19C7-4268-9289-0DD442E83B70}" type="datetime1">
              <a:rPr lang="fr-FR" smtClean="0"/>
              <a:t>02/04/2022</a:t>
            </a:fld>
            <a:endParaRPr lang="fr-FR" dirty="0"/>
          </a:p>
        </p:txBody>
      </p:sp>
      <p:sp>
        <p:nvSpPr>
          <p:cNvPr id="8" name="Espace réservé du pied de page 7"/>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9" name="Espace réservé du numéro de diapositive 8"/>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263668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CC15125-AC15-4AA0-961B-92C3607F9E7A}" type="datetime1">
              <a:rPr lang="fr-FR" smtClean="0"/>
              <a:t>02/04/2022</a:t>
            </a:fld>
            <a:endParaRPr lang="fr-FR" dirty="0"/>
          </a:p>
        </p:txBody>
      </p:sp>
      <p:sp>
        <p:nvSpPr>
          <p:cNvPr id="4" name="Espace réservé du pied de page 3"/>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9492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266431-6B8F-4C1A-8C53-754D1CCCB741}" type="datetime1">
              <a:rPr lang="fr-FR" smtClean="0"/>
              <a:t>02/04/2022</a:t>
            </a:fld>
            <a:endParaRPr lang="fr-FR" dirty="0"/>
          </a:p>
        </p:txBody>
      </p:sp>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4" name="Espace réservé du numéro de diapositive 3"/>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44078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306966-43B8-4F26-9924-468B145627E8}" type="datetime1">
              <a:rPr lang="fr-FR" smtClean="0"/>
              <a:t>02/04/2022</a:t>
            </a:fld>
            <a:endParaRPr lang="fr-FR" dirty="0"/>
          </a:p>
        </p:txBody>
      </p:sp>
      <p:sp>
        <p:nvSpPr>
          <p:cNvPr id="6" name="Espace réservé du pied de page 5"/>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7" name="Espace réservé du numéro de diapositive 6"/>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246249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F633B5-0928-4803-8BA1-C6EEEAAC8017}" type="datetime1">
              <a:rPr lang="fr-FR" smtClean="0"/>
              <a:t>02/04/2022</a:t>
            </a:fld>
            <a:endParaRPr lang="fr-FR" dirty="0"/>
          </a:p>
        </p:txBody>
      </p:sp>
      <p:sp>
        <p:nvSpPr>
          <p:cNvPr id="6" name="Espace réservé du pied de page 5"/>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7" name="Espace réservé du numéro de diapositive 6"/>
          <p:cNvSpPr>
            <a:spLocks noGrp="1"/>
          </p:cNvSpPr>
          <p:nvPr>
            <p:ph type="sldNum" sz="quarter" idx="12"/>
          </p:nvPr>
        </p:nvSpPr>
        <p:spPr/>
        <p:txBody>
          <a:bodyPr/>
          <a:lstStyle/>
          <a:p>
            <a:fld id="{4DCC68AF-22C7-4AB7-A407-03BEC51B5F2D}" type="slidenum">
              <a:rPr lang="fr-FR" smtClean="0"/>
              <a:t>‹N°›</a:t>
            </a:fld>
            <a:endParaRPr lang="fr-FR" dirty="0"/>
          </a:p>
        </p:txBody>
      </p:sp>
    </p:spTree>
    <p:extLst>
      <p:ext uri="{BB962C8B-B14F-4D97-AF65-F5344CB8AC3E}">
        <p14:creationId xmlns:p14="http://schemas.microsoft.com/office/powerpoint/2010/main" val="3464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54C97-CDEC-4853-BB79-AA29F3CFBC6A}" type="datetime1">
              <a:rPr lang="fr-FR" smtClean="0"/>
              <a:t>02/04/2022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C68AF-22C7-4AB7-A407-03BEC51B5F2D}" type="slidenum">
              <a:rPr lang="fr-FR" smtClean="0"/>
              <a:t>‹N°›</a:t>
            </a:fld>
            <a:endParaRPr lang="fr-FR" dirty="0"/>
          </a:p>
        </p:txBody>
      </p:sp>
    </p:spTree>
    <p:extLst>
      <p:ext uri="{BB962C8B-B14F-4D97-AF65-F5344CB8AC3E}">
        <p14:creationId xmlns:p14="http://schemas.microsoft.com/office/powerpoint/2010/main" val="173360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2.jp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3.jp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4.jp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450" y="0"/>
            <a:ext cx="11852910" cy="5955030"/>
          </a:xfrm>
        </p:spPr>
        <p:txBody>
          <a:bodyPr>
            <a:noAutofit/>
          </a:bodyPr>
          <a:lstStyle/>
          <a:p>
            <a:r>
              <a:rPr lang="fr-FR" sz="4800" b="1" dirty="0">
                <a:latin typeface="Times New Roman" panose="02020603050405020304" pitchFamily="18" charset="0"/>
                <a:cs typeface="Times New Roman" panose="02020603050405020304" pitchFamily="18" charset="0"/>
              </a:rPr>
              <a:t>Cheminement et distribution du produit de la collecte de fournitures scolaires effectué entre juin et septembre 2021 dans les paroisses d’Orange et de Caderousse ainsi que dans les écoles catholiques  de la Nativité, Notre Dame, St Louis ainsi que l’école Saint Joseph de Pernes et destiné aux enfants de Madagascar.</a:t>
            </a:r>
          </a:p>
        </p:txBody>
      </p:sp>
      <p:sp>
        <p:nvSpPr>
          <p:cNvPr id="3" name="Espace réservé du pied de page 2"/>
          <p:cNvSpPr>
            <a:spLocks noGrp="1"/>
          </p:cNvSpPr>
          <p:nvPr>
            <p:ph type="ftr" sz="quarter" idx="11"/>
          </p:nvPr>
        </p:nvSpPr>
        <p:spPr>
          <a:xfrm>
            <a:off x="4038600" y="6356350"/>
            <a:ext cx="5425440" cy="365125"/>
          </a:xfrm>
        </p:spPr>
        <p:txBody>
          <a:bodyPr/>
          <a:lstStyle/>
          <a:p>
            <a:r>
              <a:rPr lang="fr-FR" smtClean="0"/>
              <a:t>Association paroissiale St Martin Caderousse durée du diaporama: 9’ 12’’                   page                                                                                                                                                                                                                        </a:t>
            </a:r>
            <a:endParaRPr lang="fr-FR" dirty="0"/>
          </a:p>
        </p:txBody>
      </p:sp>
      <p:sp>
        <p:nvSpPr>
          <p:cNvPr id="4" name="Espace réservé du numéro de diapositive 3"/>
          <p:cNvSpPr>
            <a:spLocks noGrp="1"/>
          </p:cNvSpPr>
          <p:nvPr>
            <p:ph type="sldNum" sz="quarter" idx="12"/>
          </p:nvPr>
        </p:nvSpPr>
        <p:spPr/>
        <p:txBody>
          <a:bodyPr/>
          <a:lstStyle/>
          <a:p>
            <a:fld id="{4DCC68AF-22C7-4AB7-A407-03BEC51B5F2D}" type="slidenum">
              <a:rPr lang="fr-FR" smtClean="0"/>
              <a:t>1</a:t>
            </a:fld>
            <a:endParaRPr lang="fr-FR" dirty="0"/>
          </a:p>
        </p:txBody>
      </p:sp>
    </p:spTree>
    <p:extLst>
      <p:ext uri="{BB962C8B-B14F-4D97-AF65-F5344CB8AC3E}">
        <p14:creationId xmlns:p14="http://schemas.microsoft.com/office/powerpoint/2010/main" val="1409870537"/>
      </p:ext>
    </p:extLst>
  </p:cSld>
  <p:clrMapOvr>
    <a:masterClrMapping/>
  </p:clrMapOvr>
  <mc:AlternateContent xmlns:mc="http://schemas.openxmlformats.org/markup-compatibility/2006" xmlns:p14="http://schemas.microsoft.com/office/powerpoint/2010/main">
    <mc:Choice Requires="p14">
      <p:transition spd="slow" p14:dur="2000" advTm="16597"/>
    </mc:Choice>
    <mc:Fallback xmlns="">
      <p:transition spd="slow" advTm="165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latin typeface="Times New Roman" panose="02020603050405020304" pitchFamily="18" charset="0"/>
                <a:cs typeface="Times New Roman" panose="02020603050405020304" pitchFamily="18" charset="0"/>
              </a:rPr>
              <a:t>Antirabe (ville de 200 000 habitants) est le diocèse du Père Pascal</a:t>
            </a:r>
            <a:endParaRPr lang="fr-FR" sz="4000"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3400" y="1417320"/>
            <a:ext cx="3024473" cy="4568289"/>
          </a:xfrm>
        </p:spPr>
      </p:pic>
      <p:sp>
        <p:nvSpPr>
          <p:cNvPr id="5" name="ZoneTexte 4"/>
          <p:cNvSpPr txBox="1"/>
          <p:nvPr/>
        </p:nvSpPr>
        <p:spPr>
          <a:xfrm>
            <a:off x="838200" y="1690688"/>
            <a:ext cx="6076950" cy="4401205"/>
          </a:xfrm>
          <a:prstGeom prst="rect">
            <a:avLst/>
          </a:prstGeom>
          <a:noFill/>
        </p:spPr>
        <p:txBody>
          <a:bodyPr wrap="square" rtlCol="0">
            <a:spAutoFit/>
          </a:bodyPr>
          <a:lstStyle/>
          <a:p>
            <a:r>
              <a:rPr lang="fr-FR" sz="4000" dirty="0" smtClean="0">
                <a:latin typeface="Times New Roman" panose="02020603050405020304" pitchFamily="18" charset="0"/>
                <a:cs typeface="Times New Roman" panose="02020603050405020304" pitchFamily="18" charset="0"/>
              </a:rPr>
              <a:t>Par temps de pluie, les routes sont tellement mauvaises qu’il est plus rapide d’aller d’Antsirabe à Ambatofotsy à pied en passant par la montagne que d’y aller en voiture!!</a:t>
            </a:r>
            <a:endParaRPr lang="fr-FR" sz="4000" dirty="0">
              <a:latin typeface="Times New Roman" panose="02020603050405020304" pitchFamily="18" charset="0"/>
              <a:cs typeface="Times New Roman" panose="02020603050405020304" pitchFamily="18" charset="0"/>
            </a:endParaRPr>
          </a:p>
        </p:txBody>
      </p:sp>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6" name="Espace réservé du numéro de diapositive 5"/>
          <p:cNvSpPr>
            <a:spLocks noGrp="1"/>
          </p:cNvSpPr>
          <p:nvPr>
            <p:ph type="sldNum" sz="quarter" idx="12"/>
          </p:nvPr>
        </p:nvSpPr>
        <p:spPr/>
        <p:txBody>
          <a:bodyPr/>
          <a:lstStyle/>
          <a:p>
            <a:fld id="{4DCC68AF-22C7-4AB7-A407-03BEC51B5F2D}" type="slidenum">
              <a:rPr lang="fr-FR" smtClean="0"/>
              <a:t>10</a:t>
            </a:fld>
            <a:endParaRPr lang="fr-FR" dirty="0"/>
          </a:p>
        </p:txBody>
      </p:sp>
    </p:spTree>
    <p:custDataLst>
      <p:tags r:id="rId1"/>
    </p:custDataLst>
    <p:extLst>
      <p:ext uri="{BB962C8B-B14F-4D97-AF65-F5344CB8AC3E}">
        <p14:creationId xmlns:p14="http://schemas.microsoft.com/office/powerpoint/2010/main" val="3865927166"/>
      </p:ext>
    </p:extLst>
  </p:cSld>
  <p:clrMapOvr>
    <a:masterClrMapping/>
  </p:clrMapOvr>
  <mc:AlternateContent xmlns:mc="http://schemas.openxmlformats.org/markup-compatibility/2006" xmlns:p14="http://schemas.microsoft.com/office/powerpoint/2010/main">
    <mc:Choice Requires="p14">
      <p:transition spd="slow" p14:dur="2000" advTm="22024"/>
    </mc:Choice>
    <mc:Fallback xmlns="">
      <p:transition spd="slow" advTm="22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373" y="0"/>
            <a:ext cx="11346872" cy="2015836"/>
          </a:xfrm>
        </p:spPr>
        <p:txBody>
          <a:bodyPr>
            <a:noAutofit/>
          </a:bodyPr>
          <a:lstStyle/>
          <a:p>
            <a:r>
              <a:rPr lang="fr-FR" sz="4800" b="1" dirty="0">
                <a:latin typeface="Times New Roman" panose="02020603050405020304" pitchFamily="18" charset="0"/>
                <a:cs typeface="Times New Roman" panose="02020603050405020304" pitchFamily="18" charset="0"/>
              </a:rPr>
              <a:t>La route qui mène au village est en très mauvais état . A Madagascar</a:t>
            </a:r>
            <a:r>
              <a:rPr lang="fr-FR" sz="4800" b="1" dirty="0" smtClean="0">
                <a:latin typeface="Times New Roman" panose="02020603050405020304" pitchFamily="18" charset="0"/>
                <a:cs typeface="Times New Roman" panose="02020603050405020304" pitchFamily="18" charset="0"/>
              </a:rPr>
              <a:t>, </a:t>
            </a:r>
            <a:r>
              <a:rPr lang="fr-FR" sz="4800" b="1" dirty="0">
                <a:latin typeface="Times New Roman" panose="02020603050405020304" pitchFamily="18" charset="0"/>
                <a:cs typeface="Times New Roman" panose="02020603050405020304" pitchFamily="18" charset="0"/>
              </a:rPr>
              <a:t>90% des routes ne sont pas goudronnées.</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3718" y="2233722"/>
            <a:ext cx="8551718" cy="4811314"/>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11</a:t>
            </a:fld>
            <a:endParaRPr lang="fr-FR" dirty="0"/>
          </a:p>
        </p:txBody>
      </p:sp>
    </p:spTree>
    <p:custDataLst>
      <p:tags r:id="rId1"/>
    </p:custDataLst>
    <p:extLst>
      <p:ext uri="{BB962C8B-B14F-4D97-AF65-F5344CB8AC3E}">
        <p14:creationId xmlns:p14="http://schemas.microsoft.com/office/powerpoint/2010/main" val="606694610"/>
      </p:ext>
    </p:extLst>
  </p:cSld>
  <p:clrMapOvr>
    <a:masterClrMapping/>
  </p:clrMapOvr>
  <mc:AlternateContent xmlns:mc="http://schemas.openxmlformats.org/markup-compatibility/2006" xmlns:p14="http://schemas.microsoft.com/office/powerpoint/2010/main">
    <mc:Choice Requires="p14">
      <p:transition spd="slow" p14:dur="2000" advTm="15356"/>
    </mc:Choice>
    <mc:Fallback xmlns="">
      <p:transition spd="slow" advTm="15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326" y="0"/>
            <a:ext cx="11502737" cy="1319645"/>
          </a:xfrm>
        </p:spPr>
        <p:txBody>
          <a:bodyPr>
            <a:noAutofit/>
          </a:bodyPr>
          <a:lstStyle/>
          <a:p>
            <a:r>
              <a:rPr lang="fr-FR" sz="4800" b="1" dirty="0">
                <a:latin typeface="Times New Roman" panose="02020603050405020304" pitchFamily="18" charset="0"/>
                <a:cs typeface="Times New Roman" panose="02020603050405020304" pitchFamily="18" charset="0"/>
              </a:rPr>
              <a:t>Le village Ambatofotsy l’un des villages où seront distribuées les fournitures scolaires</a:t>
            </a:r>
            <a:r>
              <a:rPr lang="fr-FR" sz="4800" b="1" dirty="0" smtClean="0">
                <a:latin typeface="Times New Roman" panose="02020603050405020304" pitchFamily="18" charset="0"/>
                <a:cs typeface="Times New Roman" panose="02020603050405020304" pitchFamily="18" charset="0"/>
              </a:rPr>
              <a:t>.</a:t>
            </a:r>
            <a:endParaRPr lang="fr-FR" sz="48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8344" y="1450326"/>
            <a:ext cx="7002413" cy="5251810"/>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12</a:t>
            </a:fld>
            <a:endParaRPr lang="fr-FR" dirty="0"/>
          </a:p>
        </p:txBody>
      </p:sp>
    </p:spTree>
    <p:custDataLst>
      <p:tags r:id="rId1"/>
    </p:custDataLst>
    <p:extLst>
      <p:ext uri="{BB962C8B-B14F-4D97-AF65-F5344CB8AC3E}">
        <p14:creationId xmlns:p14="http://schemas.microsoft.com/office/powerpoint/2010/main" val="690902985"/>
      </p:ext>
    </p:extLst>
  </p:cSld>
  <p:clrMapOvr>
    <a:masterClrMapping/>
  </p:clrMapOvr>
  <mc:AlternateContent xmlns:mc="http://schemas.openxmlformats.org/markup-compatibility/2006" xmlns:p14="http://schemas.microsoft.com/office/powerpoint/2010/main">
    <mc:Choice Requires="p14">
      <p:transition spd="slow" p14:dur="2000" advTm="14850"/>
    </mc:Choice>
    <mc:Fallback xmlns="">
      <p:transition spd="slow" advTm="148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464" y="157308"/>
            <a:ext cx="10515600" cy="975302"/>
          </a:xfrm>
        </p:spPr>
        <p:txBody>
          <a:bodyPr>
            <a:normAutofit/>
          </a:bodyPr>
          <a:lstStyle/>
          <a:p>
            <a:pPr algn="ctr"/>
            <a:r>
              <a:rPr lang="fr-FR" sz="4800" b="1" dirty="0" smtClean="0">
                <a:latin typeface="Times New Roman" panose="02020603050405020304" pitchFamily="18" charset="0"/>
                <a:cs typeface="Times New Roman" panose="02020603050405020304" pitchFamily="18" charset="0"/>
              </a:rPr>
              <a:t>Paysage de la région d’Antsirabe </a:t>
            </a:r>
            <a:endParaRPr lang="fr-FR" sz="48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644" y="1324195"/>
            <a:ext cx="7097443" cy="5315596"/>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13</a:t>
            </a:fld>
            <a:endParaRPr lang="fr-FR" dirty="0"/>
          </a:p>
        </p:txBody>
      </p:sp>
    </p:spTree>
    <p:extLst>
      <p:ext uri="{BB962C8B-B14F-4D97-AF65-F5344CB8AC3E}">
        <p14:creationId xmlns:p14="http://schemas.microsoft.com/office/powerpoint/2010/main" val="3974262395"/>
      </p:ext>
    </p:extLst>
  </p:cSld>
  <p:clrMapOvr>
    <a:masterClrMapping/>
  </p:clrMapOvr>
  <mc:AlternateContent xmlns:mc="http://schemas.openxmlformats.org/markup-compatibility/2006" xmlns:p14="http://schemas.microsoft.com/office/powerpoint/2010/main">
    <mc:Choice Requires="p14">
      <p:transition spd="slow" p14:dur="2000" advTm="7634"/>
    </mc:Choice>
    <mc:Fallback xmlns="">
      <p:transition spd="slow" advTm="763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4691"/>
            <a:ext cx="10515600" cy="1226127"/>
          </a:xfrm>
        </p:spPr>
        <p:txBody>
          <a:bodyPr>
            <a:noAutofit/>
          </a:bodyPr>
          <a:lstStyle/>
          <a:p>
            <a:pPr algn="ctr"/>
            <a:r>
              <a:rPr lang="fr-FR" sz="4800" b="1" dirty="0">
                <a:latin typeface="Times New Roman" panose="02020603050405020304" pitchFamily="18" charset="0"/>
                <a:cs typeface="Times New Roman" panose="02020603050405020304" pitchFamily="18" charset="0"/>
              </a:rPr>
              <a:t>Vue d’une salle de classe, remarquez la vétusté du matériel scolaire.</a:t>
            </a:r>
          </a:p>
        </p:txBody>
      </p:sp>
      <p:pic>
        <p:nvPicPr>
          <p:cNvPr id="4" name="Espace réservé du contenu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499687" y="1350818"/>
            <a:ext cx="7135091" cy="5351318"/>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14</a:t>
            </a:fld>
            <a:endParaRPr lang="fr-FR"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92539316"/>
      </p:ext>
    </p:extLst>
  </p:cSld>
  <p:clrMapOvr>
    <a:masterClrMapping/>
  </p:clrMapOvr>
  <mc:AlternateContent xmlns:mc="http://schemas.openxmlformats.org/markup-compatibility/2006" xmlns:p14="http://schemas.microsoft.com/office/powerpoint/2010/main">
    <mc:Choice Requires="p14">
      <p:transition spd="slow" p14:dur="2000" advTm="10477"/>
    </mc:Choice>
    <mc:Fallback xmlns="">
      <p:transition spd="slow" advTm="10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470" y="151101"/>
            <a:ext cx="10515600" cy="1325563"/>
          </a:xfrm>
        </p:spPr>
        <p:txBody>
          <a:bodyPr>
            <a:normAutofit/>
          </a:bodyPr>
          <a:lstStyle/>
          <a:p>
            <a:pPr algn="ctr"/>
            <a:r>
              <a:rPr lang="fr-FR" sz="4800" b="1" dirty="0">
                <a:latin typeface="Times New Roman" panose="02020603050405020304" pitchFamily="18" charset="0"/>
                <a:cs typeface="Times New Roman" panose="02020603050405020304" pitchFamily="18" charset="0"/>
              </a:rPr>
              <a:t>les classes sont surchargées…</a:t>
            </a:r>
          </a:p>
        </p:txBody>
      </p:sp>
      <p:pic>
        <p:nvPicPr>
          <p:cNvPr id="4" name="Espace réservé du contenu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53491" y="1613189"/>
            <a:ext cx="6993082" cy="5244811"/>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15</a:t>
            </a:fld>
            <a:endParaRPr lang="fr-FR"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94285109"/>
      </p:ext>
    </p:extLst>
  </p:cSld>
  <p:clrMapOvr>
    <a:masterClrMapping/>
  </p:clrMapOvr>
  <mc:AlternateContent xmlns:mc="http://schemas.openxmlformats.org/markup-compatibility/2006" xmlns:p14="http://schemas.microsoft.com/office/powerpoint/2010/main">
    <mc:Choice Requires="p14">
      <p:transition spd="slow" p14:dur="2000" advTm="10006"/>
    </mc:Choice>
    <mc:Fallback xmlns="">
      <p:transition spd="slow" advTm="10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114301"/>
            <a:ext cx="10532918" cy="935182"/>
          </a:xfrm>
        </p:spPr>
        <p:txBody>
          <a:bodyPr>
            <a:noAutofit/>
          </a:bodyPr>
          <a:lstStyle/>
          <a:p>
            <a:pPr algn="ctr"/>
            <a:r>
              <a:rPr lang="fr-FR" sz="4800" b="1" dirty="0">
                <a:latin typeface="Times New Roman" panose="02020603050405020304" pitchFamily="18" charset="0"/>
                <a:cs typeface="Times New Roman" panose="02020603050405020304" pitchFamily="18" charset="0"/>
              </a:rPr>
              <a:t>Les élèves réunis dans une grande salle de l’école</a:t>
            </a:r>
          </a:p>
        </p:txBody>
      </p:sp>
      <p:pic>
        <p:nvPicPr>
          <p:cNvPr id="4" name="Espace réservé du contenu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770494" y="1132609"/>
            <a:ext cx="7415069" cy="5561302"/>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16</a:t>
            </a:fld>
            <a:endParaRPr lang="fr-FR"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819182684"/>
      </p:ext>
    </p:extLst>
  </p:cSld>
  <p:clrMapOvr>
    <a:masterClrMapping/>
  </p:clrMapOvr>
  <mc:AlternateContent xmlns:mc="http://schemas.openxmlformats.org/markup-compatibility/2006" xmlns:p14="http://schemas.microsoft.com/office/powerpoint/2010/main">
    <mc:Choice Requires="p14">
      <p:transition spd="slow" p14:dur="2000" advTm="12490"/>
    </mc:Choice>
    <mc:Fallback xmlns="">
      <p:transition spd="slow" advTm="12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227281"/>
          </a:xfrm>
        </p:spPr>
        <p:txBody>
          <a:bodyPr>
            <a:noAutofit/>
          </a:bodyPr>
          <a:lstStyle/>
          <a:p>
            <a:pPr algn="ctr"/>
            <a:r>
              <a:rPr lang="fr-FR" sz="4800" b="1" dirty="0">
                <a:latin typeface="Times New Roman" panose="02020603050405020304" pitchFamily="18" charset="0"/>
                <a:cs typeface="Times New Roman" panose="02020603050405020304" pitchFamily="18" charset="0"/>
              </a:rPr>
              <a:t>Représentation à la salle des fêtes de l’école</a:t>
            </a:r>
          </a:p>
        </p:txBody>
      </p:sp>
      <p:pic>
        <p:nvPicPr>
          <p:cNvPr id="4" name="Espace réservé du contenu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17122" y="1363807"/>
            <a:ext cx="7325591" cy="5494193"/>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17</a:t>
            </a:fld>
            <a:endParaRPr lang="fr-FR"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071131076"/>
      </p:ext>
    </p:extLst>
  </p:cSld>
  <p:clrMapOvr>
    <a:masterClrMapping/>
  </p:clrMapOvr>
  <mc:AlternateContent xmlns:mc="http://schemas.openxmlformats.org/markup-compatibility/2006" xmlns:p14="http://schemas.microsoft.com/office/powerpoint/2010/main">
    <mc:Choice Requires="p14">
      <p:transition spd="slow" p14:dur="2000" advTm="13418"/>
    </mc:Choice>
    <mc:Fallback xmlns="">
      <p:transition spd="slow" advTm="13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383029"/>
          </a:xfrm>
        </p:spPr>
        <p:txBody>
          <a:bodyPr>
            <a:normAutofit/>
          </a:bodyPr>
          <a:lstStyle/>
          <a:p>
            <a:pPr algn="ctr"/>
            <a:r>
              <a:rPr lang="fr-FR" sz="4800" b="1" dirty="0" smtClean="0">
                <a:latin typeface="Times New Roman" panose="02020603050405020304" pitchFamily="18" charset="0"/>
                <a:cs typeface="Times New Roman" panose="02020603050405020304" pitchFamily="18" charset="0"/>
              </a:rPr>
              <a:t>Cour de récréation de l’école</a:t>
            </a:r>
            <a:endParaRPr lang="fr-FR" sz="48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7640" y="1690689"/>
            <a:ext cx="3878960" cy="5171947"/>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18</a:t>
            </a:fld>
            <a:endParaRPr lang="fr-FR" dirty="0"/>
          </a:p>
        </p:txBody>
      </p:sp>
    </p:spTree>
    <p:extLst>
      <p:ext uri="{BB962C8B-B14F-4D97-AF65-F5344CB8AC3E}">
        <p14:creationId xmlns:p14="http://schemas.microsoft.com/office/powerpoint/2010/main" val="2039683416"/>
      </p:ext>
    </p:extLst>
  </p:cSld>
  <p:clrMapOvr>
    <a:masterClrMapping/>
  </p:clrMapOvr>
  <mc:AlternateContent xmlns:mc="http://schemas.openxmlformats.org/markup-compatibility/2006" xmlns:p14="http://schemas.microsoft.com/office/powerpoint/2010/main">
    <mc:Choice Requires="p14">
      <p:transition spd="slow" p14:dur="2000" advTm="6332"/>
    </mc:Choice>
    <mc:Fallback xmlns="">
      <p:transition spd="slow" advTm="633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8209" y="1"/>
            <a:ext cx="11804073" cy="1337310"/>
          </a:xfrm>
        </p:spPr>
        <p:txBody>
          <a:bodyPr>
            <a:noAutofit/>
          </a:bodyPr>
          <a:lstStyle/>
          <a:p>
            <a:pPr algn="ctr"/>
            <a:r>
              <a:rPr lang="fr-FR" sz="4000" b="1" dirty="0">
                <a:latin typeface="Times New Roman" panose="02020603050405020304" pitchFamily="18" charset="0"/>
                <a:cs typeface="Times New Roman" panose="02020603050405020304" pitchFamily="18" charset="0"/>
              </a:rPr>
              <a:t>Après 2 mois de trajet, les colis à leurs déchargements à Antsirabe (diocèse du Père Pascal)</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5363" y="1530799"/>
            <a:ext cx="3985607" cy="5314143"/>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19</a:t>
            </a:fld>
            <a:endParaRPr lang="fr-FR" dirty="0"/>
          </a:p>
        </p:txBody>
      </p:sp>
    </p:spTree>
    <p:extLst>
      <p:ext uri="{BB962C8B-B14F-4D97-AF65-F5344CB8AC3E}">
        <p14:creationId xmlns:p14="http://schemas.microsoft.com/office/powerpoint/2010/main" val="1262135057"/>
      </p:ext>
    </p:extLst>
  </p:cSld>
  <p:clrMapOvr>
    <a:masterClrMapping/>
  </p:clrMapOvr>
  <mc:AlternateContent xmlns:mc="http://schemas.openxmlformats.org/markup-compatibility/2006" xmlns:p14="http://schemas.microsoft.com/office/powerpoint/2010/main">
    <mc:Choice Requires="p14">
      <p:transition spd="slow" p14:dur="2000" advTm="10289"/>
    </mc:Choice>
    <mc:Fallback xmlns="">
      <p:transition spd="slow" advTm="1028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4291" y="394854"/>
            <a:ext cx="10515600" cy="5522336"/>
          </a:xfrm>
        </p:spPr>
        <p:txBody>
          <a:bodyPr>
            <a:noAutofit/>
          </a:bodyPr>
          <a:lstStyle/>
          <a:p>
            <a:pPr marL="0" indent="0" algn="ctr">
              <a:buNone/>
            </a:pPr>
            <a:r>
              <a:rPr lang="fr-FR" sz="6000" b="1" dirty="0">
                <a:latin typeface="Times New Roman" panose="02020603050405020304" pitchFamily="18" charset="0"/>
                <a:ea typeface="+mj-ea"/>
                <a:cs typeface="Times New Roman" panose="02020603050405020304" pitchFamily="18" charset="0"/>
              </a:rPr>
              <a:t>Les enfants de Madagascar et le père Pascal </a:t>
            </a:r>
            <a:r>
              <a:rPr lang="fr-FR" sz="6000" b="1" dirty="0" smtClean="0">
                <a:latin typeface="Times New Roman" panose="02020603050405020304" pitchFamily="18" charset="0"/>
                <a:ea typeface="+mj-ea"/>
                <a:cs typeface="Times New Roman" panose="02020603050405020304" pitchFamily="18" charset="0"/>
              </a:rPr>
              <a:t>remercient tous les donateurs pour le produit de la collecte effectué à leur profit. Qu’ils soient assurés de l’équité de la distribution de leurs dons</a:t>
            </a:r>
            <a:endParaRPr lang="fr-FR" sz="6000" b="1" dirty="0">
              <a:latin typeface="Times New Roman" panose="02020603050405020304" pitchFamily="18" charset="0"/>
              <a:ea typeface="+mj-ea"/>
              <a:cs typeface="Times New Roman" panose="02020603050405020304" pitchFamily="18" charset="0"/>
            </a:endParaRPr>
          </a:p>
        </p:txBody>
      </p:sp>
      <p:sp>
        <p:nvSpPr>
          <p:cNvPr id="4" name="Espace réservé du pied de page 3"/>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a:t>
            </a:fld>
            <a:endParaRPr lang="fr-FR" dirty="0"/>
          </a:p>
        </p:txBody>
      </p:sp>
    </p:spTree>
    <p:extLst>
      <p:ext uri="{BB962C8B-B14F-4D97-AF65-F5344CB8AC3E}">
        <p14:creationId xmlns:p14="http://schemas.microsoft.com/office/powerpoint/2010/main" val="239924107"/>
      </p:ext>
    </p:extLst>
  </p:cSld>
  <p:clrMapOvr>
    <a:masterClrMapping/>
  </p:clrMapOvr>
  <mc:AlternateContent xmlns:mc="http://schemas.openxmlformats.org/markup-compatibility/2006" xmlns:p14="http://schemas.microsoft.com/office/powerpoint/2010/main">
    <mc:Choice Requires="p14">
      <p:transition spd="slow" p14:dur="2000" advTm="18125"/>
    </mc:Choice>
    <mc:Fallback xmlns="">
      <p:transition spd="slow" advTm="1812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518" y="145474"/>
            <a:ext cx="11752118" cy="872835"/>
          </a:xfrm>
        </p:spPr>
        <p:txBody>
          <a:bodyPr>
            <a:normAutofit/>
          </a:bodyPr>
          <a:lstStyle/>
          <a:p>
            <a:pPr algn="ctr"/>
            <a:r>
              <a:rPr lang="fr-FR" sz="4000" b="1" dirty="0">
                <a:latin typeface="Times New Roman" panose="02020603050405020304" pitchFamily="18" charset="0"/>
                <a:cs typeface="Times New Roman" panose="02020603050405020304" pitchFamily="18" charset="0"/>
              </a:rPr>
              <a:t>Le déchargement semble être un « évènement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1346" y="1177636"/>
            <a:ext cx="4197928" cy="5597238"/>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20</a:t>
            </a:fld>
            <a:endParaRPr lang="fr-FR" dirty="0"/>
          </a:p>
        </p:txBody>
      </p:sp>
    </p:spTree>
    <p:extLst>
      <p:ext uri="{BB962C8B-B14F-4D97-AF65-F5344CB8AC3E}">
        <p14:creationId xmlns:p14="http://schemas.microsoft.com/office/powerpoint/2010/main" val="126940793"/>
      </p:ext>
    </p:extLst>
  </p:cSld>
  <p:clrMapOvr>
    <a:masterClrMapping/>
  </p:clrMapOvr>
  <mc:AlternateContent xmlns:mc="http://schemas.openxmlformats.org/markup-compatibility/2006" xmlns:p14="http://schemas.microsoft.com/office/powerpoint/2010/main">
    <mc:Choice Requires="p14">
      <p:transition spd="slow" p14:dur="2000" advTm="8179"/>
    </mc:Choice>
    <mc:Fallback xmlns="">
      <p:transition spd="slow" advTm="817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864" y="0"/>
            <a:ext cx="11804072" cy="1460429"/>
          </a:xfrm>
        </p:spPr>
        <p:txBody>
          <a:bodyPr>
            <a:noAutofit/>
          </a:bodyPr>
          <a:lstStyle/>
          <a:p>
            <a:pPr algn="ctr"/>
            <a:r>
              <a:rPr lang="fr-FR" sz="4000" b="1" dirty="0">
                <a:latin typeface="Times New Roman" panose="02020603050405020304" pitchFamily="18" charset="0"/>
                <a:cs typeface="Times New Roman" panose="02020603050405020304" pitchFamily="18" charset="0"/>
              </a:rPr>
              <a:t>Le Père Pascal devant les colis; Ils sont reconnaissables. Ils sont tous arrivés en bons états</a:t>
            </a:r>
            <a:r>
              <a:rPr lang="fr-FR" sz="4800" b="1" dirty="0">
                <a:latin typeface="Times New Roman" panose="02020603050405020304" pitchFamily="18" charset="0"/>
                <a:cs typeface="Times New Roman" panose="02020603050405020304" pitchFamily="18" charset="0"/>
              </a:rPr>
              <a:t>.</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65077" y="1460429"/>
            <a:ext cx="3844636" cy="5126182"/>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21</a:t>
            </a:fld>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816" y="1657510"/>
            <a:ext cx="3958070" cy="236601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411" y="4163451"/>
            <a:ext cx="3230880" cy="2423160"/>
          </a:xfrm>
          <a:prstGeom prst="rect">
            <a:avLst/>
          </a:prstGeom>
        </p:spPr>
      </p:pic>
      <p:sp>
        <p:nvSpPr>
          <p:cNvPr id="9" name="ZoneTexte 8"/>
          <p:cNvSpPr txBox="1"/>
          <p:nvPr/>
        </p:nvSpPr>
        <p:spPr>
          <a:xfrm>
            <a:off x="155864" y="1883725"/>
            <a:ext cx="2711508" cy="1754326"/>
          </a:xfrm>
          <a:prstGeom prst="rect">
            <a:avLst/>
          </a:prstGeom>
          <a:noFill/>
        </p:spPr>
        <p:txBody>
          <a:bodyPr wrap="square" rtlCol="0">
            <a:spAutoFit/>
          </a:bodyPr>
          <a:lstStyle/>
          <a:p>
            <a:pPr algn="ctr">
              <a:lnSpc>
                <a:spcPct val="90000"/>
              </a:lnSpc>
              <a:spcBef>
                <a:spcPct val="0"/>
              </a:spcBef>
            </a:pPr>
            <a:r>
              <a:rPr lang="fr-FR" sz="4000" b="1" dirty="0">
                <a:latin typeface="Times New Roman" panose="02020603050405020304" pitchFamily="18" charset="0"/>
                <a:ea typeface="+mj-ea"/>
                <a:cs typeface="Times New Roman" panose="02020603050405020304" pitchFamily="18" charset="0"/>
              </a:rPr>
              <a:t>Au départ de Caderousse </a:t>
            </a:r>
          </a:p>
        </p:txBody>
      </p:sp>
      <p:sp>
        <p:nvSpPr>
          <p:cNvPr id="10" name="ZoneTexte 9"/>
          <p:cNvSpPr txBox="1"/>
          <p:nvPr/>
        </p:nvSpPr>
        <p:spPr>
          <a:xfrm>
            <a:off x="119424" y="4620533"/>
            <a:ext cx="3191900" cy="1323439"/>
          </a:xfrm>
          <a:prstGeom prst="rect">
            <a:avLst/>
          </a:prstGeom>
          <a:noFill/>
        </p:spPr>
        <p:txBody>
          <a:bodyPr wrap="square" rtlCol="0">
            <a:spAutoFit/>
          </a:bodyPr>
          <a:lstStyle/>
          <a:p>
            <a:pPr algn="ctr"/>
            <a:r>
              <a:rPr lang="fr-FR" sz="4000" b="1" dirty="0">
                <a:latin typeface="Times New Roman" panose="02020603050405020304" pitchFamily="18" charset="0"/>
                <a:ea typeface="+mj-ea"/>
                <a:cs typeface="Times New Roman" panose="02020603050405020304" pitchFamily="18" charset="0"/>
              </a:rPr>
              <a:t>Au départ de </a:t>
            </a:r>
            <a:r>
              <a:rPr lang="fr-FR" sz="4000" b="1" dirty="0" smtClean="0">
                <a:latin typeface="Times New Roman" panose="02020603050405020304" pitchFamily="18" charset="0"/>
                <a:ea typeface="+mj-ea"/>
                <a:cs typeface="Times New Roman" panose="02020603050405020304" pitchFamily="18" charset="0"/>
              </a:rPr>
              <a:t> </a:t>
            </a:r>
            <a:r>
              <a:rPr lang="fr-FR" sz="4000" b="1" dirty="0">
                <a:latin typeface="Times New Roman" panose="02020603050405020304" pitchFamily="18" charset="0"/>
                <a:ea typeface="+mj-ea"/>
                <a:cs typeface="Times New Roman" panose="02020603050405020304" pitchFamily="18" charset="0"/>
              </a:rPr>
              <a:t>France</a:t>
            </a:r>
          </a:p>
        </p:txBody>
      </p:sp>
      <p:cxnSp>
        <p:nvCxnSpPr>
          <p:cNvPr id="14" name="Connecteur droit avec flèche 13"/>
          <p:cNvCxnSpPr/>
          <p:nvPr/>
        </p:nvCxnSpPr>
        <p:spPr>
          <a:xfrm flipH="1">
            <a:off x="8881110" y="3280410"/>
            <a:ext cx="1954530" cy="1890842"/>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10835640" y="1360170"/>
            <a:ext cx="0" cy="19202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4560570" y="1360170"/>
            <a:ext cx="627507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729131"/>
      </p:ext>
    </p:extLst>
  </p:cSld>
  <p:clrMapOvr>
    <a:masterClrMapping/>
  </p:clrMapOvr>
  <mc:AlternateContent xmlns:mc="http://schemas.openxmlformats.org/markup-compatibility/2006" xmlns:p14="http://schemas.microsoft.com/office/powerpoint/2010/main">
    <mc:Choice Requires="p14">
      <p:transition spd="slow" p14:dur="2000" advTm="13491"/>
    </mc:Choice>
    <mc:Fallback xmlns="">
      <p:transition spd="slow" advTm="1349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371599"/>
          </a:xfrm>
        </p:spPr>
        <p:txBody>
          <a:bodyPr>
            <a:noAutofit/>
          </a:bodyPr>
          <a:lstStyle/>
          <a:p>
            <a:pPr algn="ctr"/>
            <a:r>
              <a:rPr lang="fr-FR" sz="4800" b="1" dirty="0" smtClean="0">
                <a:latin typeface="Times New Roman" panose="02020603050405020304" pitchFamily="18" charset="0"/>
                <a:cs typeface="Times New Roman" panose="02020603050405020304" pitchFamily="18" charset="0"/>
              </a:rPr>
              <a:t>Pour une distribution équitable, un tri à été effectué par des séminaristes</a:t>
            </a:r>
            <a:endParaRPr lang="fr-FR" sz="48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517866"/>
            <a:ext cx="7023196" cy="5267397"/>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22</a:t>
            </a:fld>
            <a:endParaRPr lang="fr-FR" dirty="0"/>
          </a:p>
        </p:txBody>
      </p:sp>
    </p:spTree>
    <p:extLst>
      <p:ext uri="{BB962C8B-B14F-4D97-AF65-F5344CB8AC3E}">
        <p14:creationId xmlns:p14="http://schemas.microsoft.com/office/powerpoint/2010/main" val="58356310"/>
      </p:ext>
    </p:extLst>
  </p:cSld>
  <p:clrMapOvr>
    <a:masterClrMapping/>
  </p:clrMapOvr>
  <mc:AlternateContent xmlns:mc="http://schemas.openxmlformats.org/markup-compatibility/2006" xmlns:p14="http://schemas.microsoft.com/office/powerpoint/2010/main">
    <mc:Choice Requires="p14">
      <p:transition spd="slow" p14:dur="2000" advTm="9816"/>
    </mc:Choice>
    <mc:Fallback xmlns="">
      <p:transition spd="slow" advTm="981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4009" y="106217"/>
            <a:ext cx="5063836" cy="6751783"/>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23</a:t>
            </a:fld>
            <a:endParaRPr lang="fr-FR" dirty="0"/>
          </a:p>
        </p:txBody>
      </p:sp>
      <p:sp>
        <p:nvSpPr>
          <p:cNvPr id="6" name="ZoneTexte 5"/>
          <p:cNvSpPr txBox="1"/>
          <p:nvPr/>
        </p:nvSpPr>
        <p:spPr>
          <a:xfrm>
            <a:off x="394855" y="1126375"/>
            <a:ext cx="3179618" cy="3046988"/>
          </a:xfrm>
          <a:prstGeom prst="rect">
            <a:avLst/>
          </a:prstGeom>
          <a:noFill/>
        </p:spPr>
        <p:txBody>
          <a:bodyPr wrap="square" rtlCol="0">
            <a:spAutoFit/>
          </a:bodyPr>
          <a:lstStyle/>
          <a:p>
            <a:pPr algn="ctr"/>
            <a:r>
              <a:rPr lang="fr-FR" sz="4800" b="1" dirty="0">
                <a:latin typeface="Times New Roman" panose="02020603050405020304" pitchFamily="18" charset="0"/>
                <a:ea typeface="+mj-ea"/>
                <a:cs typeface="Times New Roman" panose="02020603050405020304" pitchFamily="18" charset="0"/>
              </a:rPr>
              <a:t>Détail du tri pour être mis en sachets</a:t>
            </a:r>
          </a:p>
        </p:txBody>
      </p:sp>
    </p:spTree>
    <p:extLst>
      <p:ext uri="{BB962C8B-B14F-4D97-AF65-F5344CB8AC3E}">
        <p14:creationId xmlns:p14="http://schemas.microsoft.com/office/powerpoint/2010/main" val="3371771759"/>
      </p:ext>
    </p:extLst>
  </p:cSld>
  <p:clrMapOvr>
    <a:masterClrMapping/>
  </p:clrMapOvr>
  <mc:AlternateContent xmlns:mc="http://schemas.openxmlformats.org/markup-compatibility/2006" xmlns:p14="http://schemas.microsoft.com/office/powerpoint/2010/main">
    <mc:Choice Requires="p14">
      <p:transition spd="slow" p14:dur="2000" advTm="9268"/>
    </mc:Choice>
    <mc:Fallback xmlns="">
      <p:transition spd="slow" advTm="926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7968" y="197427"/>
            <a:ext cx="8880764" cy="6660573"/>
          </a:xfrm>
        </p:spPr>
      </p:pic>
      <p:sp>
        <p:nvSpPr>
          <p:cNvPr id="4" name="Espace réservé du pied de page 3"/>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24</a:t>
            </a:fld>
            <a:endParaRPr lang="fr-FR" dirty="0"/>
          </a:p>
        </p:txBody>
      </p:sp>
    </p:spTree>
    <p:extLst>
      <p:ext uri="{BB962C8B-B14F-4D97-AF65-F5344CB8AC3E}">
        <p14:creationId xmlns:p14="http://schemas.microsoft.com/office/powerpoint/2010/main" val="4164488182"/>
      </p:ext>
    </p:extLst>
  </p:cSld>
  <p:clrMapOvr>
    <a:masterClrMapping/>
  </p:clrMapOvr>
  <mc:AlternateContent xmlns:mc="http://schemas.openxmlformats.org/markup-compatibility/2006" xmlns:p14="http://schemas.microsoft.com/office/powerpoint/2010/main">
    <mc:Choice Requires="p14">
      <p:transition spd="slow" p14:dur="2000" advTm="6372"/>
    </mc:Choice>
    <mc:Fallback xmlns="">
      <p:transition spd="slow" advTm="63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6255"/>
            <a:ext cx="10515600" cy="1223567"/>
          </a:xfrm>
        </p:spPr>
        <p:txBody>
          <a:bodyPr>
            <a:noAutofit/>
          </a:bodyPr>
          <a:lstStyle/>
          <a:p>
            <a:pPr algn="ctr"/>
            <a:r>
              <a:rPr lang="fr-FR" sz="4800" b="1" dirty="0" smtClean="0">
                <a:latin typeface="Times New Roman" panose="02020603050405020304" pitchFamily="18" charset="0"/>
                <a:cs typeface="Times New Roman" panose="02020603050405020304" pitchFamily="18" charset="0"/>
              </a:rPr>
              <a:t>Chaque enfant aura un sachet de fourniture</a:t>
            </a:r>
            <a:endParaRPr lang="fr-FR" sz="4800" b="1" dirty="0">
              <a:latin typeface="Times New Roman" panose="02020603050405020304" pitchFamily="18" charset="0"/>
              <a:cs typeface="Times New Roman" panose="02020603050405020304" pitchFamily="18" charset="0"/>
            </a:endParaRP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63640" y="2005012"/>
            <a:ext cx="5619166" cy="3736148"/>
          </a:xfrm>
        </p:spPr>
      </p:pic>
      <p:sp>
        <p:nvSpPr>
          <p:cNvPr id="4" name="Espace réservé du pied de page 3"/>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25</a:t>
            </a:fld>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0690"/>
            <a:ext cx="5655747" cy="3760470"/>
          </a:xfrm>
          <a:prstGeom prst="rect">
            <a:avLst/>
          </a:prstGeom>
        </p:spPr>
      </p:pic>
    </p:spTree>
    <p:extLst>
      <p:ext uri="{BB962C8B-B14F-4D97-AF65-F5344CB8AC3E}">
        <p14:creationId xmlns:p14="http://schemas.microsoft.com/office/powerpoint/2010/main" val="1946995134"/>
      </p:ext>
    </p:extLst>
  </p:cSld>
  <p:clrMapOvr>
    <a:masterClrMapping/>
  </p:clrMapOvr>
  <mc:AlternateContent xmlns:mc="http://schemas.openxmlformats.org/markup-compatibility/2006" xmlns:p14="http://schemas.microsoft.com/office/powerpoint/2010/main">
    <mc:Choice Requires="p14">
      <p:transition spd="slow" p14:dur="2000" advTm="11253"/>
    </mc:Choice>
    <mc:Fallback xmlns="">
      <p:transition spd="slow" advTm="1125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2736"/>
            <a:ext cx="10515600" cy="1207424"/>
          </a:xfrm>
        </p:spPr>
        <p:txBody>
          <a:bodyPr>
            <a:normAutofit fontScale="90000"/>
          </a:bodyPr>
          <a:lstStyle/>
          <a:p>
            <a:pPr algn="ctr"/>
            <a:r>
              <a:rPr lang="fr-FR" sz="5300" b="1" dirty="0">
                <a:latin typeface="Times New Roman" panose="02020603050405020304" pitchFamily="18" charset="0"/>
                <a:cs typeface="Times New Roman" panose="02020603050405020304" pitchFamily="18" charset="0"/>
              </a:rPr>
              <a:t>Attente des enfants avant la distribution des fournitures scolaires</a:t>
            </a:r>
            <a:r>
              <a:rPr lang="fr-FR" dirty="0" smtClean="0"/>
              <a:t>.</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5821" y="1503609"/>
            <a:ext cx="7726379" cy="5137221"/>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26</a:t>
            </a:fld>
            <a:endParaRPr lang="fr-FR" dirty="0"/>
          </a:p>
        </p:txBody>
      </p:sp>
    </p:spTree>
    <p:extLst>
      <p:ext uri="{BB962C8B-B14F-4D97-AF65-F5344CB8AC3E}">
        <p14:creationId xmlns:p14="http://schemas.microsoft.com/office/powerpoint/2010/main" val="4222294938"/>
      </p:ext>
    </p:extLst>
  </p:cSld>
  <p:clrMapOvr>
    <a:masterClrMapping/>
  </p:clrMapOvr>
  <mc:AlternateContent xmlns:mc="http://schemas.openxmlformats.org/markup-compatibility/2006" xmlns:p14="http://schemas.microsoft.com/office/powerpoint/2010/main">
    <mc:Choice Requires="p14">
      <p:transition spd="slow" p14:dur="2000" advTm="7855"/>
    </mc:Choice>
    <mc:Fallback xmlns="">
      <p:transition spd="slow" advTm="785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sz="4400" dirty="0" smtClean="0"/>
          </a:p>
          <a:p>
            <a:pPr marL="0" indent="0" algn="ctr">
              <a:buNone/>
            </a:pPr>
            <a:endParaRPr lang="fr-FR" sz="4400" dirty="0"/>
          </a:p>
          <a:p>
            <a:pPr marL="0" indent="0" algn="ctr">
              <a:buNone/>
            </a:pPr>
            <a:r>
              <a:rPr lang="fr-FR" sz="8000" b="1" dirty="0" smtClean="0">
                <a:latin typeface="Times New Roman" panose="02020603050405020304" pitchFamily="18" charset="0"/>
                <a:ea typeface="+mj-ea"/>
                <a:cs typeface="Times New Roman" panose="02020603050405020304" pitchFamily="18" charset="0"/>
              </a:rPr>
              <a:t>FIN</a:t>
            </a:r>
            <a:endParaRPr lang="fr-FR" sz="8000" b="1" dirty="0">
              <a:latin typeface="Times New Roman" panose="02020603050405020304" pitchFamily="18" charset="0"/>
              <a:ea typeface="+mj-ea"/>
              <a:cs typeface="Times New Roman" panose="02020603050405020304" pitchFamily="18" charset="0"/>
            </a:endParaRPr>
          </a:p>
        </p:txBody>
      </p:sp>
      <p:sp>
        <p:nvSpPr>
          <p:cNvPr id="4" name="Espace réservé du pied de page 3"/>
          <p:cNvSpPr>
            <a:spLocks noGrp="1"/>
          </p:cNvSpPr>
          <p:nvPr>
            <p:ph type="ftr" sz="quarter" idx="11"/>
          </p:nvPr>
        </p:nvSpPr>
        <p:spPr>
          <a:xfrm>
            <a:off x="3221182" y="6356350"/>
            <a:ext cx="7200900" cy="365125"/>
          </a:xfrm>
        </p:spPr>
        <p:txBody>
          <a:bodyPr/>
          <a:lstStyle/>
          <a:p>
            <a:r>
              <a:rPr lang="fr-FR" dirty="0"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a:xfrm>
            <a:off x="10590028" y="6356350"/>
            <a:ext cx="763771" cy="365125"/>
          </a:xfrm>
        </p:spPr>
        <p:txBody>
          <a:bodyPr/>
          <a:lstStyle/>
          <a:p>
            <a:fld id="{4DCC68AF-22C7-4AB7-A407-03BEC51B5F2D}" type="slidenum">
              <a:rPr lang="fr-FR" smtClean="0"/>
              <a:t>27</a:t>
            </a:fld>
            <a:r>
              <a:rPr lang="fr-FR" dirty="0" smtClean="0"/>
              <a:t> /48</a:t>
            </a:r>
            <a:endParaRPr lang="fr-FR" dirty="0"/>
          </a:p>
        </p:txBody>
      </p:sp>
    </p:spTree>
    <p:custDataLst>
      <p:tags r:id="rId1"/>
    </p:custDataLst>
    <p:extLst>
      <p:ext uri="{BB962C8B-B14F-4D97-AF65-F5344CB8AC3E}">
        <p14:creationId xmlns:p14="http://schemas.microsoft.com/office/powerpoint/2010/main" val="297290526"/>
      </p:ext>
    </p:extLst>
  </p:cSld>
  <p:clrMapOvr>
    <a:masterClrMapping/>
  </p:clrMapOvr>
  <mc:AlternateContent xmlns:mc="http://schemas.openxmlformats.org/markup-compatibility/2006" xmlns:p14="http://schemas.microsoft.com/office/powerpoint/2010/main">
    <mc:Choice Requires="p14">
      <p:transition spd="slow" p14:dur="2000" advTm="12592"/>
    </mc:Choice>
    <mc:Fallback xmlns="">
      <p:transition spd="slow" advTm="12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8480"/>
            <a:ext cx="10515600" cy="1325563"/>
          </a:xfrm>
        </p:spPr>
        <p:txBody>
          <a:bodyPr>
            <a:normAutofit/>
          </a:bodyPr>
          <a:lstStyle/>
          <a:p>
            <a:pPr algn="ctr"/>
            <a:r>
              <a:rPr lang="fr-FR" sz="4800" b="1" dirty="0">
                <a:latin typeface="Times New Roman" panose="02020603050405020304" pitchFamily="18" charset="0"/>
                <a:cs typeface="Times New Roman" panose="02020603050405020304" pitchFamily="18" charset="0"/>
              </a:rPr>
              <a:t>Colis à Caderousse avant l’expédition </a:t>
            </a:r>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5747" y="1514043"/>
            <a:ext cx="9167859" cy="5156921"/>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4" name="Espace réservé du numéro de diapositive 3"/>
          <p:cNvSpPr>
            <a:spLocks noGrp="1"/>
          </p:cNvSpPr>
          <p:nvPr>
            <p:ph type="sldNum" sz="quarter" idx="12"/>
          </p:nvPr>
        </p:nvSpPr>
        <p:spPr/>
        <p:txBody>
          <a:bodyPr/>
          <a:lstStyle/>
          <a:p>
            <a:fld id="{4DCC68AF-22C7-4AB7-A407-03BEC51B5F2D}" type="slidenum">
              <a:rPr lang="fr-FR" smtClean="0"/>
              <a:t>3</a:t>
            </a:fld>
            <a:endParaRPr lang="fr-FR" dirty="0"/>
          </a:p>
        </p:txBody>
      </p:sp>
    </p:spTree>
    <p:custDataLst>
      <p:tags r:id="rId1"/>
    </p:custDataLst>
    <p:extLst>
      <p:ext uri="{BB962C8B-B14F-4D97-AF65-F5344CB8AC3E}">
        <p14:creationId xmlns:p14="http://schemas.microsoft.com/office/powerpoint/2010/main" val="1469829609"/>
      </p:ext>
    </p:extLst>
  </p:cSld>
  <p:clrMapOvr>
    <a:masterClrMapping/>
  </p:clrMapOvr>
  <mc:AlternateContent xmlns:mc="http://schemas.openxmlformats.org/markup-compatibility/2006" xmlns:p14="http://schemas.microsoft.com/office/powerpoint/2010/main">
    <mc:Choice Requires="p14">
      <p:transition spd="slow" p14:dur="2000" advTm="7108"/>
    </mc:Choice>
    <mc:Fallback xmlns="">
      <p:transition spd="slow" advTm="71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4301"/>
            <a:ext cx="10515600" cy="1576388"/>
          </a:xfrm>
        </p:spPr>
        <p:txBody>
          <a:bodyPr>
            <a:normAutofit/>
          </a:bodyPr>
          <a:lstStyle/>
          <a:p>
            <a:pPr algn="ctr"/>
            <a:r>
              <a:rPr lang="fr-FR" sz="4800" b="1" dirty="0">
                <a:latin typeface="Times New Roman" panose="02020603050405020304" pitchFamily="18" charset="0"/>
                <a:cs typeface="Times New Roman" panose="02020603050405020304" pitchFamily="18" charset="0"/>
              </a:rPr>
              <a:t>9 colis soit 85Kg net de fournitures scolaires ont été collectés</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2106" y="1690689"/>
            <a:ext cx="8700656" cy="4894119"/>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4</a:t>
            </a:fld>
            <a:endParaRPr lang="fr-FR" dirty="0"/>
          </a:p>
        </p:txBody>
      </p:sp>
    </p:spTree>
    <p:custDataLst>
      <p:tags r:id="rId1"/>
    </p:custDataLst>
    <p:extLst>
      <p:ext uri="{BB962C8B-B14F-4D97-AF65-F5344CB8AC3E}">
        <p14:creationId xmlns:p14="http://schemas.microsoft.com/office/powerpoint/2010/main" val="3617789883"/>
      </p:ext>
    </p:extLst>
  </p:cSld>
  <p:clrMapOvr>
    <a:masterClrMapping/>
  </p:clrMapOvr>
  <mc:AlternateContent xmlns:mc="http://schemas.openxmlformats.org/markup-compatibility/2006" xmlns:p14="http://schemas.microsoft.com/office/powerpoint/2010/main">
    <mc:Choice Requires="p14">
      <p:transition spd="slow" p14:dur="2000" advTm="12506"/>
    </mc:Choice>
    <mc:Fallback xmlns="">
      <p:transition spd="slow" advTm="12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33739"/>
          </a:xfrm>
        </p:spPr>
        <p:txBody>
          <a:bodyPr>
            <a:normAutofit/>
          </a:bodyPr>
          <a:lstStyle/>
          <a:p>
            <a:pPr algn="ctr"/>
            <a:r>
              <a:rPr lang="fr-FR" sz="4800" b="1" dirty="0">
                <a:latin typeface="Times New Roman" panose="02020603050405020304" pitchFamily="18" charset="0"/>
                <a:cs typeface="Times New Roman" panose="02020603050405020304" pitchFamily="18" charset="0"/>
              </a:rPr>
              <a:t>Détail d’un colis avant l’expédition</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7361" y="1506682"/>
            <a:ext cx="9088581" cy="5112327"/>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5</a:t>
            </a:fld>
            <a:endParaRPr lang="fr-FR" dirty="0"/>
          </a:p>
        </p:txBody>
      </p:sp>
    </p:spTree>
    <p:custDataLst>
      <p:tags r:id="rId1"/>
    </p:custDataLst>
    <p:extLst>
      <p:ext uri="{BB962C8B-B14F-4D97-AF65-F5344CB8AC3E}">
        <p14:creationId xmlns:p14="http://schemas.microsoft.com/office/powerpoint/2010/main" val="3585501076"/>
      </p:ext>
    </p:extLst>
  </p:cSld>
  <p:clrMapOvr>
    <a:masterClrMapping/>
  </p:clrMapOvr>
  <mc:AlternateContent xmlns:mc="http://schemas.openxmlformats.org/markup-compatibility/2006" xmlns:p14="http://schemas.microsoft.com/office/powerpoint/2010/main">
    <mc:Choice Requires="p14">
      <p:transition spd="slow" p14:dur="2000" advTm="8008"/>
    </mc:Choice>
    <mc:Fallback xmlns="">
      <p:transition spd="slow" advTm="8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049482"/>
            <a:ext cx="10515600" cy="5127481"/>
          </a:xfrm>
        </p:spPr>
        <p:txBody>
          <a:bodyPr>
            <a:normAutofit/>
          </a:bodyPr>
          <a:lstStyle/>
          <a:p>
            <a:pPr marL="0" indent="0" algn="ctr">
              <a:buNone/>
            </a:pPr>
            <a:r>
              <a:rPr lang="fr-FR" sz="4800" b="1" dirty="0">
                <a:latin typeface="Times New Roman" panose="02020603050405020304" pitchFamily="18" charset="0"/>
                <a:ea typeface="+mj-ea"/>
                <a:cs typeface="Times New Roman" panose="02020603050405020304" pitchFamily="18" charset="0"/>
              </a:rPr>
              <a:t>Les 9 cartons sont partis de Caderousse le 15 septembre en direction de Sars Poterie dans le département du Nord</a:t>
            </a:r>
            <a:r>
              <a:rPr lang="fr-FR" sz="4800" b="1" dirty="0" smtClean="0">
                <a:latin typeface="Times New Roman" panose="02020603050405020304" pitchFamily="18" charset="0"/>
                <a:ea typeface="+mj-ea"/>
                <a:cs typeface="Times New Roman" panose="02020603050405020304" pitchFamily="18" charset="0"/>
              </a:rPr>
              <a:t>.</a:t>
            </a:r>
            <a:endParaRPr lang="fr-FR" sz="4800" b="1" dirty="0">
              <a:latin typeface="Times New Roman" panose="02020603050405020304" pitchFamily="18" charset="0"/>
              <a:ea typeface="+mj-ea"/>
              <a:cs typeface="Times New Roman" panose="02020603050405020304" pitchFamily="18" charset="0"/>
            </a:endParaRPr>
          </a:p>
        </p:txBody>
      </p:sp>
      <p:sp>
        <p:nvSpPr>
          <p:cNvPr id="2" name="Espace réservé du pied de page 1"/>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4" name="Espace réservé du numéro de diapositive 3"/>
          <p:cNvSpPr>
            <a:spLocks noGrp="1"/>
          </p:cNvSpPr>
          <p:nvPr>
            <p:ph type="sldNum" sz="quarter" idx="12"/>
          </p:nvPr>
        </p:nvSpPr>
        <p:spPr/>
        <p:txBody>
          <a:bodyPr/>
          <a:lstStyle/>
          <a:p>
            <a:fld id="{4DCC68AF-22C7-4AB7-A407-03BEC51B5F2D}" type="slidenum">
              <a:rPr lang="fr-FR" smtClean="0"/>
              <a:t>6</a:t>
            </a:fld>
            <a:endParaRPr lang="fr-FR" dirty="0"/>
          </a:p>
        </p:txBody>
      </p:sp>
    </p:spTree>
    <p:extLst>
      <p:ext uri="{BB962C8B-B14F-4D97-AF65-F5344CB8AC3E}">
        <p14:creationId xmlns:p14="http://schemas.microsoft.com/office/powerpoint/2010/main" val="2087358197"/>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6760" y="979805"/>
            <a:ext cx="10515600" cy="4351338"/>
          </a:xfrm>
        </p:spPr>
        <p:txBody>
          <a:bodyPr>
            <a:normAutofit fontScale="92500" lnSpcReduction="10000"/>
          </a:bodyPr>
          <a:lstStyle/>
          <a:p>
            <a:endParaRPr lang="fr-FR" dirty="0"/>
          </a:p>
          <a:p>
            <a:pPr marL="0" indent="0" algn="ctr">
              <a:buNone/>
            </a:pPr>
            <a:r>
              <a:rPr lang="fr-FR" sz="4800" b="1" dirty="0" smtClean="0">
                <a:latin typeface="Times New Roman" panose="02020603050405020304" pitchFamily="18" charset="0"/>
                <a:cs typeface="Times New Roman" panose="02020603050405020304" pitchFamily="18" charset="0"/>
              </a:rPr>
              <a:t>Là, le produit de la collecte a été chargé </a:t>
            </a:r>
            <a:r>
              <a:rPr lang="fr-FR" sz="4800" b="1" dirty="0">
                <a:latin typeface="Times New Roman" panose="02020603050405020304" pitchFamily="18" charset="0"/>
                <a:cs typeface="Times New Roman" panose="02020603050405020304" pitchFamily="18" charset="0"/>
              </a:rPr>
              <a:t>en conteneur maritime  </a:t>
            </a:r>
            <a:r>
              <a:rPr lang="fr-FR" sz="4800" b="1" dirty="0" smtClean="0">
                <a:latin typeface="Times New Roman" panose="02020603050405020304" pitchFamily="18" charset="0"/>
                <a:cs typeface="Times New Roman" panose="02020603050405020304" pitchFamily="18" charset="0"/>
              </a:rPr>
              <a:t>pour être acheminé par camion sur le port du Havre. Ce conteneur a été expédié à Toamassina qui est le port le plus important de Madagascar. Il est situé près de la capitale </a:t>
            </a:r>
            <a:r>
              <a:rPr lang="fr-FR" sz="4800" b="1" dirty="0">
                <a:latin typeface="Times New Roman" panose="02020603050405020304" pitchFamily="18" charset="0"/>
                <a:cs typeface="Times New Roman" panose="02020603050405020304" pitchFamily="18" charset="0"/>
              </a:rPr>
              <a:t>T</a:t>
            </a:r>
            <a:r>
              <a:rPr lang="fr-FR" sz="4800" b="1" dirty="0" smtClean="0">
                <a:latin typeface="Times New Roman" panose="02020603050405020304" pitchFamily="18" charset="0"/>
                <a:cs typeface="Times New Roman" panose="02020603050405020304" pitchFamily="18" charset="0"/>
              </a:rPr>
              <a:t>ananarive</a:t>
            </a:r>
            <a:endParaRPr lang="fr-FR" sz="4800" b="1" dirty="0">
              <a:latin typeface="Times New Roman" panose="02020603050405020304" pitchFamily="18" charset="0"/>
              <a:cs typeface="Times New Roman" panose="02020603050405020304" pitchFamily="18" charset="0"/>
            </a:endParaRPr>
          </a:p>
        </p:txBody>
      </p:sp>
      <p:sp>
        <p:nvSpPr>
          <p:cNvPr id="2" name="Espace réservé du pied de page 1"/>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4" name="Espace réservé du numéro de diapositive 3"/>
          <p:cNvSpPr>
            <a:spLocks noGrp="1"/>
          </p:cNvSpPr>
          <p:nvPr>
            <p:ph type="sldNum" sz="quarter" idx="12"/>
          </p:nvPr>
        </p:nvSpPr>
        <p:spPr/>
        <p:txBody>
          <a:bodyPr/>
          <a:lstStyle/>
          <a:p>
            <a:fld id="{4DCC68AF-22C7-4AB7-A407-03BEC51B5F2D}" type="slidenum">
              <a:rPr lang="fr-FR" smtClean="0"/>
              <a:t>7</a:t>
            </a:fld>
            <a:endParaRPr lang="fr-FR" dirty="0"/>
          </a:p>
        </p:txBody>
      </p:sp>
    </p:spTree>
    <p:extLst>
      <p:ext uri="{BB962C8B-B14F-4D97-AF65-F5344CB8AC3E}">
        <p14:creationId xmlns:p14="http://schemas.microsoft.com/office/powerpoint/2010/main" val="547262992"/>
      </p:ext>
    </p:extLst>
  </p:cSld>
  <p:clrMapOvr>
    <a:masterClrMapping/>
  </p:clrMapOvr>
  <mc:AlternateContent xmlns:mc="http://schemas.openxmlformats.org/markup-compatibility/2006" xmlns:p14="http://schemas.microsoft.com/office/powerpoint/2010/main">
    <mc:Choice Requires="p14">
      <p:transition spd="slow" p14:dur="2000" advTm="21630"/>
    </mc:Choice>
    <mc:Fallback xmlns="">
      <p:transition spd="slow" advTm="216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860" y="-72737"/>
            <a:ext cx="11384279" cy="2220480"/>
          </a:xfrm>
        </p:spPr>
        <p:txBody>
          <a:bodyPr>
            <a:normAutofit fontScale="90000"/>
          </a:bodyPr>
          <a:lstStyle/>
          <a:p>
            <a:r>
              <a:rPr lang="fr-FR" sz="3600" b="1" dirty="0" smtClean="0">
                <a:latin typeface="Times New Roman" panose="02020603050405020304" pitchFamily="18" charset="0"/>
                <a:cs typeface="Times New Roman" panose="02020603050405020304" pitchFamily="18" charset="0"/>
              </a:rPr>
              <a:t>Chargement du conteneur:</a:t>
            </a:r>
            <a:br>
              <a:rPr lang="fr-FR" sz="3600" b="1" dirty="0" smtClean="0">
                <a:latin typeface="Times New Roman" panose="02020603050405020304" pitchFamily="18" charset="0"/>
                <a:cs typeface="Times New Roman" panose="02020603050405020304" pitchFamily="18" charset="0"/>
              </a:rPr>
            </a:br>
            <a:r>
              <a:rPr lang="fr-FR" sz="3600" b="1" dirty="0" smtClean="0">
                <a:latin typeface="Times New Roman" panose="02020603050405020304" pitchFamily="18" charset="0"/>
                <a:cs typeface="Times New Roman" panose="02020603050405020304" pitchFamily="18" charset="0"/>
              </a:rPr>
              <a:t>Au premier plan, les 9 colis de fournitures scolaires collectées.</a:t>
            </a:r>
            <a:br>
              <a:rPr lang="fr-FR" sz="3600" b="1" dirty="0" smtClean="0">
                <a:latin typeface="Times New Roman" panose="02020603050405020304" pitchFamily="18" charset="0"/>
                <a:cs typeface="Times New Roman" panose="02020603050405020304" pitchFamily="18" charset="0"/>
              </a:rPr>
            </a:br>
            <a:r>
              <a:rPr lang="fr-FR" sz="3600" b="1" dirty="0" smtClean="0">
                <a:latin typeface="Times New Roman" panose="02020603050405020304" pitchFamily="18" charset="0"/>
                <a:cs typeface="Times New Roman" panose="02020603050405020304" pitchFamily="18" charset="0"/>
              </a:rPr>
              <a:t>On aperçois à l’arrière, du matériel pour handicapés collecté par d’autres associations. </a:t>
            </a:r>
            <a:r>
              <a:rPr lang="fr-FR" sz="3600" b="1" dirty="0">
                <a:latin typeface="Times New Roman" panose="02020603050405020304" pitchFamily="18" charset="0"/>
                <a:cs typeface="Times New Roman" panose="02020603050405020304" pitchFamily="18" charset="0"/>
              </a:rPr>
              <a:t>I</a:t>
            </a:r>
            <a:r>
              <a:rPr lang="fr-FR" sz="3600" b="1" dirty="0" smtClean="0">
                <a:latin typeface="Times New Roman" panose="02020603050405020304" pitchFamily="18" charset="0"/>
                <a:cs typeface="Times New Roman" panose="02020603050405020304" pitchFamily="18" charset="0"/>
              </a:rPr>
              <a:t>l fait partie du voyage.</a:t>
            </a:r>
            <a:endParaRPr lang="fr-FR" sz="36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1020" y="2370137"/>
            <a:ext cx="5801784" cy="4351338"/>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8</a:t>
            </a:fld>
            <a:endParaRPr lang="fr-FR" dirty="0"/>
          </a:p>
        </p:txBody>
      </p:sp>
    </p:spTree>
    <p:custDataLst>
      <p:tags r:id="rId1"/>
    </p:custDataLst>
    <p:extLst>
      <p:ext uri="{BB962C8B-B14F-4D97-AF65-F5344CB8AC3E}">
        <p14:creationId xmlns:p14="http://schemas.microsoft.com/office/powerpoint/2010/main" val="3780060390"/>
      </p:ext>
    </p:extLst>
  </p:cSld>
  <p:clrMapOvr>
    <a:masterClrMapping/>
  </p:clrMapOvr>
  <mc:AlternateContent xmlns:mc="http://schemas.openxmlformats.org/markup-compatibility/2006" xmlns:p14="http://schemas.microsoft.com/office/powerpoint/2010/main">
    <mc:Choice Requires="p14">
      <p:transition spd="slow" p14:dur="2000" advTm="22827"/>
    </mc:Choice>
    <mc:Fallback xmlns="">
      <p:transition spd="slow" advTm="22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0338" y="47087"/>
            <a:ext cx="3985653" cy="6674388"/>
          </a:xfrm>
        </p:spPr>
      </p:pic>
      <p:sp>
        <p:nvSpPr>
          <p:cNvPr id="3" name="Espace réservé du pied de page 2"/>
          <p:cNvSpPr>
            <a:spLocks noGrp="1"/>
          </p:cNvSpPr>
          <p:nvPr>
            <p:ph type="ftr" sz="quarter" idx="11"/>
          </p:nvPr>
        </p:nvSpPr>
        <p:spPr/>
        <p:txBody>
          <a:bodyPr/>
          <a:lstStyle/>
          <a:p>
            <a:r>
              <a:rPr lang="fr-FR" smtClean="0"/>
              <a:t>Association paroissiale St Martin Caderousse durée du diaporama: 9’ 12’’                   page                                                                                                                                                                                                                        </a:t>
            </a:r>
            <a:endParaRPr lang="fr-FR" dirty="0"/>
          </a:p>
        </p:txBody>
      </p:sp>
      <p:sp>
        <p:nvSpPr>
          <p:cNvPr id="5" name="Espace réservé du numéro de diapositive 4"/>
          <p:cNvSpPr>
            <a:spLocks noGrp="1"/>
          </p:cNvSpPr>
          <p:nvPr>
            <p:ph type="sldNum" sz="quarter" idx="12"/>
          </p:nvPr>
        </p:nvSpPr>
        <p:spPr/>
        <p:txBody>
          <a:bodyPr/>
          <a:lstStyle/>
          <a:p>
            <a:fld id="{4DCC68AF-22C7-4AB7-A407-03BEC51B5F2D}" type="slidenum">
              <a:rPr lang="fr-FR" smtClean="0"/>
              <a:t>9</a:t>
            </a:fld>
            <a:endParaRPr lang="fr-FR" dirty="0"/>
          </a:p>
        </p:txBody>
      </p:sp>
      <p:sp>
        <p:nvSpPr>
          <p:cNvPr id="6" name="ZoneTexte 5"/>
          <p:cNvSpPr txBox="1"/>
          <p:nvPr/>
        </p:nvSpPr>
        <p:spPr>
          <a:xfrm>
            <a:off x="322119" y="1548244"/>
            <a:ext cx="4935681" cy="3477875"/>
          </a:xfrm>
          <a:prstGeom prst="rect">
            <a:avLst/>
          </a:prstGeom>
          <a:noFill/>
        </p:spPr>
        <p:txBody>
          <a:bodyPr wrap="square" rtlCol="0">
            <a:spAutoFit/>
          </a:bodyPr>
          <a:lstStyle/>
          <a:p>
            <a:pPr algn="ctr"/>
            <a:r>
              <a:rPr lang="fr-FR" sz="4400" b="1" dirty="0">
                <a:latin typeface="Times New Roman" panose="02020603050405020304" pitchFamily="18" charset="0"/>
                <a:cs typeface="Times New Roman" panose="02020603050405020304" pitchFamily="18" charset="0"/>
              </a:rPr>
              <a:t>Toamasina est le principal port de Madagascar, </a:t>
            </a:r>
            <a:r>
              <a:rPr lang="fr-FR" sz="4400" b="1" dirty="0" smtClean="0">
                <a:latin typeface="Times New Roman" panose="02020603050405020304" pitchFamily="18" charset="0"/>
                <a:cs typeface="Times New Roman" panose="02020603050405020304" pitchFamily="18" charset="0"/>
              </a:rPr>
              <a:t>c’est </a:t>
            </a:r>
            <a:r>
              <a:rPr lang="fr-FR" sz="4400" b="1" dirty="0">
                <a:latin typeface="Times New Roman" panose="02020603050405020304" pitchFamily="18" charset="0"/>
                <a:cs typeface="Times New Roman" panose="02020603050405020304" pitchFamily="18" charset="0"/>
              </a:rPr>
              <a:t>dans ce port que les colis sont arrivés </a:t>
            </a:r>
            <a:endParaRPr lang="fr-FR" sz="4400" dirty="0"/>
          </a:p>
        </p:txBody>
      </p:sp>
    </p:spTree>
    <p:custDataLst>
      <p:tags r:id="rId1"/>
    </p:custDataLst>
    <p:extLst>
      <p:ext uri="{BB962C8B-B14F-4D97-AF65-F5344CB8AC3E}">
        <p14:creationId xmlns:p14="http://schemas.microsoft.com/office/powerpoint/2010/main" val="3617026757"/>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3"/>
</p:tagLst>
</file>

<file path=ppt/tags/tag11.xml><?xml version="1.0" encoding="utf-8"?>
<p:tagLst xmlns:a="http://schemas.openxmlformats.org/drawingml/2006/main" xmlns:r="http://schemas.openxmlformats.org/officeDocument/2006/relationships" xmlns:p="http://schemas.openxmlformats.org/presentationml/2006/main">
  <p:tag name="TIMING" val="|5.7"/>
</p:tagLst>
</file>

<file path=ppt/tags/tag12.xml><?xml version="1.0" encoding="utf-8"?>
<p:tagLst xmlns:a="http://schemas.openxmlformats.org/drawingml/2006/main" xmlns:r="http://schemas.openxmlformats.org/officeDocument/2006/relationships" xmlns:p="http://schemas.openxmlformats.org/presentationml/2006/main">
  <p:tag name="TIMING" val="|5.5"/>
</p:tagLst>
</file>

<file path=ppt/tags/tag13.xml><?xml version="1.0" encoding="utf-8"?>
<p:tagLst xmlns:a="http://schemas.openxmlformats.org/drawingml/2006/main" xmlns:r="http://schemas.openxmlformats.org/officeDocument/2006/relationships" xmlns:p="http://schemas.openxmlformats.org/presentationml/2006/main">
  <p:tag name="TIMING" val="|5.3"/>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3.xml><?xml version="1.0" encoding="utf-8"?>
<p:tagLst xmlns:a="http://schemas.openxmlformats.org/drawingml/2006/main" xmlns:r="http://schemas.openxmlformats.org/officeDocument/2006/relationships" xmlns:p="http://schemas.openxmlformats.org/presentationml/2006/main">
  <p:tag name="TIMING" val="|2.9"/>
</p:tagLst>
</file>

<file path=ppt/tags/tag4.xml><?xml version="1.0" encoding="utf-8"?>
<p:tagLst xmlns:a="http://schemas.openxmlformats.org/drawingml/2006/main" xmlns:r="http://schemas.openxmlformats.org/officeDocument/2006/relationships" xmlns:p="http://schemas.openxmlformats.org/presentationml/2006/main">
  <p:tag name="TIMING" val="|15.7"/>
</p:tagLst>
</file>

<file path=ppt/tags/tag5.xml><?xml version="1.0" encoding="utf-8"?>
<p:tagLst xmlns:a="http://schemas.openxmlformats.org/drawingml/2006/main" xmlns:r="http://schemas.openxmlformats.org/officeDocument/2006/relationships" xmlns:p="http://schemas.openxmlformats.org/presentationml/2006/main">
  <p:tag name="TIMING" val="|7"/>
</p:tagLst>
</file>

<file path=ppt/tags/tag6.xml><?xml version="1.0" encoding="utf-8"?>
<p:tagLst xmlns:a="http://schemas.openxmlformats.org/drawingml/2006/main" xmlns:r="http://schemas.openxmlformats.org/officeDocument/2006/relationships" xmlns:p="http://schemas.openxmlformats.org/presentationml/2006/main">
  <p:tag name="TIMING" val="|12.8"/>
</p:tagLst>
</file>

<file path=ppt/tags/tag7.xml><?xml version="1.0" encoding="utf-8"?>
<p:tagLst xmlns:a="http://schemas.openxmlformats.org/drawingml/2006/main" xmlns:r="http://schemas.openxmlformats.org/officeDocument/2006/relationships" xmlns:p="http://schemas.openxmlformats.org/presentationml/2006/main">
  <p:tag name="TIMING" val="|8.5"/>
</p:tagLst>
</file>

<file path=ppt/tags/tag8.xml><?xml version="1.0" encoding="utf-8"?>
<p:tagLst xmlns:a="http://schemas.openxmlformats.org/drawingml/2006/main" xmlns:r="http://schemas.openxmlformats.org/officeDocument/2006/relationships" xmlns:p="http://schemas.openxmlformats.org/presentationml/2006/main">
  <p:tag name="TIMING" val="|7.8"/>
</p:tagLst>
</file>

<file path=ppt/tags/tag9.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826</Words>
  <Application>Microsoft Office PowerPoint</Application>
  <PresentationFormat>Grand écran</PresentationFormat>
  <Paragraphs>88</Paragraphs>
  <Slides>27</Slides>
  <Notes>2</Notes>
  <HiddenSlides>0</HiddenSlides>
  <MMClips>4</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Calibri Light</vt:lpstr>
      <vt:lpstr>Times New Roman</vt:lpstr>
      <vt:lpstr>Thème Office</vt:lpstr>
      <vt:lpstr>Cheminement et distribution du produit de la collecte de fournitures scolaires effectué entre juin et septembre 2021 dans les paroisses d’Orange et de Caderousse ainsi que dans les écoles catholiques  de la Nativité, Notre Dame, St Louis ainsi que l’école Saint Joseph de Pernes et destiné aux enfants de Madagascar.</vt:lpstr>
      <vt:lpstr>Présentation PowerPoint</vt:lpstr>
      <vt:lpstr>Colis à Caderousse avant l’expédition </vt:lpstr>
      <vt:lpstr>9 colis soit 85Kg net de fournitures scolaires ont été collectés</vt:lpstr>
      <vt:lpstr>Détail d’un colis avant l’expédition</vt:lpstr>
      <vt:lpstr>Présentation PowerPoint</vt:lpstr>
      <vt:lpstr>Présentation PowerPoint</vt:lpstr>
      <vt:lpstr>Chargement du conteneur: Au premier plan, les 9 colis de fournitures scolaires collectées. On aperçois à l’arrière, du matériel pour handicapés collecté par d’autres associations. Il fait partie du voyage.</vt:lpstr>
      <vt:lpstr>Présentation PowerPoint</vt:lpstr>
      <vt:lpstr>Antirabe (ville de 200 000 habitants) est le diocèse du Père Pascal</vt:lpstr>
      <vt:lpstr>La route qui mène au village est en très mauvais état . A Madagascar, 90% des routes ne sont pas goudronnées.</vt:lpstr>
      <vt:lpstr>Le village Ambatofotsy l’un des villages où seront distribuées les fournitures scolaires.</vt:lpstr>
      <vt:lpstr>Paysage de la région d’Antsirabe </vt:lpstr>
      <vt:lpstr>Vue d’une salle de classe, remarquez la vétusté du matériel scolaire.</vt:lpstr>
      <vt:lpstr>les classes sont surchargées…</vt:lpstr>
      <vt:lpstr>Les élèves réunis dans une grande salle de l’école</vt:lpstr>
      <vt:lpstr>Représentation à la salle des fêtes de l’école</vt:lpstr>
      <vt:lpstr>Cour de récréation de l’école</vt:lpstr>
      <vt:lpstr>Après 2 mois de trajet, les colis à leurs déchargements à Antsirabe (diocèse du Père Pascal)</vt:lpstr>
      <vt:lpstr>Le déchargement semble être un « évènement »</vt:lpstr>
      <vt:lpstr>Le Père Pascal devant les colis; Ils sont reconnaissables. Ils sont tous arrivés en bons états.</vt:lpstr>
      <vt:lpstr>Pour une distribution équitable, un tri à été effectué par des séminaristes</vt:lpstr>
      <vt:lpstr>Présentation PowerPoint</vt:lpstr>
      <vt:lpstr>Présentation PowerPoint</vt:lpstr>
      <vt:lpstr>Chaque enfant aura un sachet de fourniture</vt:lpstr>
      <vt:lpstr>Attente des enfants avant la distribution des fournitures scolaires.</vt:lpstr>
      <vt:lpstr>Présentation PowerPoint</vt:lpstr>
    </vt:vector>
  </TitlesOfParts>
  <Company>JR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Collecte de fournitures scolaires pour les enfants de madagascar</dc:title>
  <dc:creator>Compte Microsoft</dc:creator>
  <cp:lastModifiedBy>Compte Microsoft</cp:lastModifiedBy>
  <cp:revision>60</cp:revision>
  <dcterms:created xsi:type="dcterms:W3CDTF">2022-01-18T10:17:07Z</dcterms:created>
  <dcterms:modified xsi:type="dcterms:W3CDTF">2022-04-02T08:33:18Z</dcterms:modified>
</cp:coreProperties>
</file>